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5" r:id="rId2"/>
    <p:sldId id="263" r:id="rId3"/>
    <p:sldId id="261" r:id="rId4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00" userDrawn="1">
          <p15:clr>
            <a:srgbClr val="A4A3A4"/>
          </p15:clr>
        </p15:guide>
        <p15:guide id="2" pos="2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A4"/>
    <a:srgbClr val="CFD8E9"/>
    <a:srgbClr val="A9C7E9"/>
    <a:srgbClr val="8BBBE3"/>
    <a:srgbClr val="7FACC9"/>
    <a:srgbClr val="FFD200"/>
    <a:srgbClr val="29639E"/>
    <a:srgbClr val="F78D2D"/>
    <a:srgbClr val="E0E9ED"/>
    <a:srgbClr val="AB99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47" autoAdjust="0"/>
    <p:restoredTop sz="76534" autoAdjust="0"/>
  </p:normalViewPr>
  <p:slideViewPr>
    <p:cSldViewPr snapToGrid="0" snapToObjects="1">
      <p:cViewPr varScale="1">
        <p:scale>
          <a:sx n="100" d="100"/>
          <a:sy n="100" d="100"/>
        </p:scale>
        <p:origin x="1302" y="90"/>
      </p:cViewPr>
      <p:guideLst>
        <p:guide orient="horz" pos="3600"/>
        <p:guide pos="2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F576BD-D908-4C9A-B517-CCD26DCAB412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7DF0F7-A21E-48D4-B15F-5CE5CCA3D7F6}">
      <dgm:prSet phldrT="[Text]" custT="1"/>
      <dgm:spPr>
        <a:solidFill>
          <a:srgbClr val="0064A4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PI submits application,</a:t>
          </a:r>
        </a:p>
        <a:p>
          <a:r>
            <a:rPr lang="en-U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**PI resubmits application</a:t>
          </a:r>
        </a:p>
      </dgm:t>
    </dgm:pt>
    <dgm:pt modelId="{D7E4DA68-D72C-40CF-8383-BA9A713448C8}" type="parTrans" cxnId="{624F459C-BB5B-45BD-B1ED-5D982641856D}">
      <dgm:prSet/>
      <dgm:spPr/>
      <dgm:t>
        <a:bodyPr/>
        <a:lstStyle/>
        <a:p>
          <a:endParaRPr lang="en-US"/>
        </a:p>
      </dgm:t>
    </dgm:pt>
    <dgm:pt modelId="{B8040E74-D13D-4C32-A2E4-2B65AF2FC377}" type="sibTrans" cxnId="{624F459C-BB5B-45BD-B1ED-5D982641856D}">
      <dgm:prSet/>
      <dgm:spPr/>
      <dgm:t>
        <a:bodyPr/>
        <a:lstStyle/>
        <a:p>
          <a:endParaRPr lang="en-US"/>
        </a:p>
      </dgm:t>
    </dgm:pt>
    <dgm:pt modelId="{8572BF7E-7AFF-407E-9C0B-23BCCD4A42A0}">
      <dgm:prSet phldrT="[Text]" custT="1"/>
      <dgm:spPr>
        <a:solidFill>
          <a:srgbClr val="0064A4"/>
        </a:solidFill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IBC admin. assigns application to Biosafety</a:t>
          </a:r>
        </a:p>
      </dgm:t>
    </dgm:pt>
    <dgm:pt modelId="{0DEE384D-B63B-4AA7-907B-20D311BE34DB}" type="parTrans" cxnId="{B3310A92-FD92-4186-854C-80BFAEBAE470}">
      <dgm:prSet/>
      <dgm:spPr/>
      <dgm:t>
        <a:bodyPr/>
        <a:lstStyle/>
        <a:p>
          <a:endParaRPr lang="en-US"/>
        </a:p>
      </dgm:t>
    </dgm:pt>
    <dgm:pt modelId="{F8623408-23B3-42A4-8C5A-AFEA3570A995}" type="sibTrans" cxnId="{B3310A92-FD92-4186-854C-80BFAEBAE470}">
      <dgm:prSet/>
      <dgm:spPr/>
      <dgm:t>
        <a:bodyPr/>
        <a:lstStyle/>
        <a:p>
          <a:endParaRPr lang="en-US"/>
        </a:p>
      </dgm:t>
    </dgm:pt>
    <dgm:pt modelId="{A8447B52-FBD9-49E9-BD47-94E5BC868959}">
      <dgm:prSet phldrT="[Text]" custT="1"/>
      <dgm:spPr>
        <a:solidFill>
          <a:srgbClr val="0064A4"/>
        </a:solidFill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Biosafety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and IBC walkthrough</a:t>
          </a:r>
        </a:p>
      </dgm:t>
    </dgm:pt>
    <dgm:pt modelId="{44C3634C-79E4-4BBF-81FE-A49F16614826}" type="parTrans" cxnId="{A14F18DB-3AB8-4478-B131-D921D186FAAE}">
      <dgm:prSet/>
      <dgm:spPr/>
      <dgm:t>
        <a:bodyPr/>
        <a:lstStyle/>
        <a:p>
          <a:endParaRPr lang="en-US"/>
        </a:p>
      </dgm:t>
    </dgm:pt>
    <dgm:pt modelId="{A79F1958-883C-42BE-893E-193BA89A204C}" type="sibTrans" cxnId="{A14F18DB-3AB8-4478-B131-D921D186FAAE}">
      <dgm:prSet/>
      <dgm:spPr/>
      <dgm:t>
        <a:bodyPr/>
        <a:lstStyle/>
        <a:p>
          <a:endParaRPr lang="en-US"/>
        </a:p>
      </dgm:t>
    </dgm:pt>
    <dgm:pt modelId="{13FDD04A-11C5-4160-8D3E-F10AFE09CC78}">
      <dgm:prSet custT="1"/>
      <dgm:spPr>
        <a:solidFill>
          <a:srgbClr val="0064A4"/>
        </a:solidFill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IBC administrator sends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comments to PI </a:t>
          </a:r>
          <a:r>
            <a:rPr lang="en-US" sz="1400" i="1" dirty="0">
              <a:latin typeface="Arial" panose="020B0604020202020204" pitchFamily="34" charset="0"/>
              <a:cs typeface="Arial" panose="020B0604020202020204" pitchFamily="34" charset="0"/>
            </a:rPr>
            <a:t>(if needed)</a:t>
          </a:r>
        </a:p>
      </dgm:t>
    </dgm:pt>
    <dgm:pt modelId="{16CCA6FD-4E7A-4980-B712-29E0BF57F51A}" type="parTrans" cxnId="{9C65CD26-FA00-497F-9E2F-B6DAC2D5F871}">
      <dgm:prSet/>
      <dgm:spPr/>
      <dgm:t>
        <a:bodyPr/>
        <a:lstStyle/>
        <a:p>
          <a:endParaRPr lang="en-US"/>
        </a:p>
      </dgm:t>
    </dgm:pt>
    <dgm:pt modelId="{5D1CA401-DCA5-42D5-8776-85250B028902}" type="sibTrans" cxnId="{9C65CD26-FA00-497F-9E2F-B6DAC2D5F871}">
      <dgm:prSet/>
      <dgm:spPr/>
      <dgm:t>
        <a:bodyPr/>
        <a:lstStyle/>
        <a:p>
          <a:endParaRPr lang="en-US"/>
        </a:p>
      </dgm:t>
    </dgm:pt>
    <dgm:pt modelId="{22B4DA99-A858-47BB-BF94-81517746B15F}">
      <dgm:prSet phldrT="[Text]" custT="1"/>
      <dgm:spPr>
        <a:solidFill>
          <a:srgbClr val="0064A4"/>
        </a:solidFill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PI resubmits application</a:t>
          </a:r>
        </a:p>
      </dgm:t>
    </dgm:pt>
    <dgm:pt modelId="{6835C03B-7E30-437A-AFE1-D6A3978A10A7}" type="parTrans" cxnId="{1EEF3611-6BD7-43E0-A822-2B8ED49F812D}">
      <dgm:prSet/>
      <dgm:spPr/>
      <dgm:t>
        <a:bodyPr/>
        <a:lstStyle/>
        <a:p>
          <a:endParaRPr lang="en-US"/>
        </a:p>
      </dgm:t>
    </dgm:pt>
    <dgm:pt modelId="{14F79F13-E83E-4F41-8CB5-28393C9510A8}" type="sibTrans" cxnId="{1EEF3611-6BD7-43E0-A822-2B8ED49F812D}">
      <dgm:prSet/>
      <dgm:spPr/>
      <dgm:t>
        <a:bodyPr/>
        <a:lstStyle/>
        <a:p>
          <a:endParaRPr lang="en-US"/>
        </a:p>
      </dgm:t>
    </dgm:pt>
    <dgm:pt modelId="{4E0E116C-F0A4-45DE-BD6F-5CD13E938447}">
      <dgm:prSet phldrT="[Text]" custT="1"/>
      <dgm:spPr>
        <a:solidFill>
          <a:srgbClr val="0064A4"/>
        </a:solidFill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IBC admin. assigns IBC application and walkthrough report to IBC members</a:t>
          </a:r>
        </a:p>
      </dgm:t>
    </dgm:pt>
    <dgm:pt modelId="{CEC35085-9A7A-4CFA-8275-B68797218C60}" type="parTrans" cxnId="{6816D55B-CDF0-40D9-B9A5-949AE24D7AC4}">
      <dgm:prSet/>
      <dgm:spPr/>
      <dgm:t>
        <a:bodyPr/>
        <a:lstStyle/>
        <a:p>
          <a:endParaRPr lang="en-US"/>
        </a:p>
      </dgm:t>
    </dgm:pt>
    <dgm:pt modelId="{43DA8C00-8C43-4A10-9728-2CECFA4BE78B}" type="sibTrans" cxnId="{6816D55B-CDF0-40D9-B9A5-949AE24D7AC4}">
      <dgm:prSet/>
      <dgm:spPr/>
      <dgm:t>
        <a:bodyPr/>
        <a:lstStyle/>
        <a:p>
          <a:endParaRPr lang="en-US"/>
        </a:p>
      </dgm:t>
    </dgm:pt>
    <dgm:pt modelId="{00F3FD40-25B5-4D46-96C5-DA44D52DC1DC}">
      <dgm:prSet phldrT="[Text]" custT="1"/>
      <dgm:spPr>
        <a:solidFill>
          <a:schemeClr val="accent6">
            <a:lumMod val="40000"/>
            <a:lumOff val="60000"/>
          </a:schemeClr>
        </a:solidFill>
        <a:ln>
          <a:noFill/>
        </a:ln>
      </dgm:spPr>
      <dgm:t>
        <a:bodyPr/>
        <a:lstStyle/>
        <a:p>
          <a:pPr algn="ctr"/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IBC meeting </a:t>
          </a:r>
        </a:p>
        <a:p>
          <a:pPr algn="ctr"/>
          <a:r>
            <a:rPr lang="en-US" sz="1050" dirty="0">
              <a:latin typeface="Arial" panose="020B0604020202020204" pitchFamily="34" charset="0"/>
              <a:cs typeface="Arial" panose="020B0604020202020204" pitchFamily="34" charset="0"/>
            </a:rPr>
            <a:t>IBC review and outcome</a:t>
          </a:r>
        </a:p>
        <a:p>
          <a:pPr algn="l"/>
          <a:r>
            <a:rPr lang="en-US" sz="900" dirty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en-US" sz="900" b="1" dirty="0">
              <a:latin typeface="Arial" panose="020B0604020202020204" pitchFamily="34" charset="0"/>
              <a:cs typeface="Arial" panose="020B0604020202020204" pitchFamily="34" charset="0"/>
            </a:rPr>
            <a:t>Full Approval</a:t>
          </a:r>
        </a:p>
        <a:p>
          <a:pPr algn="l"/>
          <a:r>
            <a:rPr lang="en-US" sz="900" b="1" dirty="0">
              <a:latin typeface="Arial" panose="020B0604020202020204" pitchFamily="34" charset="0"/>
              <a:cs typeface="Arial" panose="020B0604020202020204" pitchFamily="34" charset="0"/>
            </a:rPr>
            <a:t>- Subcommittee review</a:t>
          </a:r>
        </a:p>
        <a:p>
          <a:pPr algn="l"/>
          <a:r>
            <a:rPr lang="en-US" sz="900" b="1" dirty="0">
              <a:latin typeface="Arial" panose="020B0604020202020204" pitchFamily="34" charset="0"/>
              <a:cs typeface="Arial" panose="020B0604020202020204" pitchFamily="34" charset="0"/>
            </a:rPr>
            <a:t>- Administrative review</a:t>
          </a:r>
        </a:p>
        <a:p>
          <a:pPr algn="l"/>
          <a:r>
            <a:rPr lang="en-US" sz="900" dirty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en-US" sz="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**Resubmission</a:t>
          </a:r>
        </a:p>
      </dgm:t>
    </dgm:pt>
    <dgm:pt modelId="{34279D94-C65D-4DD3-9205-CCE6768252AB}" type="parTrans" cxnId="{B423E74E-A2CE-42D0-9D12-05EDBAAC3AF7}">
      <dgm:prSet/>
      <dgm:spPr/>
      <dgm:t>
        <a:bodyPr/>
        <a:lstStyle/>
        <a:p>
          <a:endParaRPr lang="en-US"/>
        </a:p>
      </dgm:t>
    </dgm:pt>
    <dgm:pt modelId="{CE9B4877-A427-4F91-8CDA-54044FA467F0}" type="sibTrans" cxnId="{B423E74E-A2CE-42D0-9D12-05EDBAAC3AF7}">
      <dgm:prSet/>
      <dgm:spPr/>
      <dgm:t>
        <a:bodyPr/>
        <a:lstStyle/>
        <a:p>
          <a:endParaRPr lang="en-US"/>
        </a:p>
      </dgm:t>
    </dgm:pt>
    <dgm:pt modelId="{4EBEC230-C1E4-4F37-BC13-A988B637559C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</dgm:spPr>
      <dgm:t>
        <a:bodyPr/>
        <a:lstStyle/>
        <a:p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PI receives IBC approval </a:t>
          </a:r>
        </a:p>
        <a:p>
          <a:r>
            <a:rPr lang="en-US" sz="1000" i="1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(Average number of days 18)</a:t>
          </a:r>
        </a:p>
      </dgm:t>
    </dgm:pt>
    <dgm:pt modelId="{80202BE9-CA6C-4BAB-8610-B173562AAFD5}" type="parTrans" cxnId="{6377646D-CA98-45DA-B67D-78C477CC5466}">
      <dgm:prSet/>
      <dgm:spPr/>
      <dgm:t>
        <a:bodyPr/>
        <a:lstStyle/>
        <a:p>
          <a:endParaRPr lang="en-US"/>
        </a:p>
      </dgm:t>
    </dgm:pt>
    <dgm:pt modelId="{13868C4A-816C-4A88-896A-C3E09C8916C9}" type="sibTrans" cxnId="{6377646D-CA98-45DA-B67D-78C477CC5466}">
      <dgm:prSet/>
      <dgm:spPr/>
      <dgm:t>
        <a:bodyPr/>
        <a:lstStyle/>
        <a:p>
          <a:endParaRPr lang="en-US"/>
        </a:p>
      </dgm:t>
    </dgm:pt>
    <dgm:pt modelId="{1AD2569E-C1E2-4FCA-B028-A8F9CFCBCDC7}">
      <dgm:prSet phldrT="[Text]" custT="1"/>
      <dgm:spPr>
        <a:solidFill>
          <a:srgbClr val="0064A4"/>
        </a:solidFill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IBC admin. requests more information for subcommittee/Administrative review </a:t>
          </a:r>
        </a:p>
      </dgm:t>
    </dgm:pt>
    <dgm:pt modelId="{9E63B0D1-1465-496A-B4D9-B8D66762F5AA}" type="parTrans" cxnId="{AD943106-B46C-4186-9505-03E595445A8C}">
      <dgm:prSet/>
      <dgm:spPr/>
      <dgm:t>
        <a:bodyPr/>
        <a:lstStyle/>
        <a:p>
          <a:endParaRPr lang="en-US"/>
        </a:p>
      </dgm:t>
    </dgm:pt>
    <dgm:pt modelId="{A7B9119A-7486-4469-B7D8-6C88FDE37C5A}" type="sibTrans" cxnId="{AD943106-B46C-4186-9505-03E595445A8C}">
      <dgm:prSet/>
      <dgm:spPr/>
      <dgm:t>
        <a:bodyPr/>
        <a:lstStyle/>
        <a:p>
          <a:endParaRPr lang="en-US"/>
        </a:p>
      </dgm:t>
    </dgm:pt>
    <dgm:pt modelId="{E0D3EC43-1CC9-4438-A52F-9F09FB1B77AA}">
      <dgm:prSet phldrT="[Text]" custT="1"/>
      <dgm:spPr>
        <a:solidFill>
          <a:srgbClr val="0064A4"/>
        </a:solidFill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PI resubmits application</a:t>
          </a:r>
        </a:p>
      </dgm:t>
    </dgm:pt>
    <dgm:pt modelId="{7083EF73-6279-47B4-9315-0FC8BCEF14ED}" type="parTrans" cxnId="{56D0ED59-A517-40D3-870B-2F14A0C7834E}">
      <dgm:prSet/>
      <dgm:spPr/>
      <dgm:t>
        <a:bodyPr/>
        <a:lstStyle/>
        <a:p>
          <a:endParaRPr lang="en-US"/>
        </a:p>
      </dgm:t>
    </dgm:pt>
    <dgm:pt modelId="{EC441803-24E9-4CE7-852E-E1518694BB51}" type="sibTrans" cxnId="{56D0ED59-A517-40D3-870B-2F14A0C7834E}">
      <dgm:prSet/>
      <dgm:spPr/>
      <dgm:t>
        <a:bodyPr/>
        <a:lstStyle/>
        <a:p>
          <a:endParaRPr lang="en-US"/>
        </a:p>
      </dgm:t>
    </dgm:pt>
    <dgm:pt modelId="{B2023A1C-6FD2-4203-B954-10468E080FFA}">
      <dgm:prSet phldrT="[Text]" custT="1"/>
      <dgm:spPr>
        <a:solidFill>
          <a:srgbClr val="0064A4"/>
        </a:solidFill>
        <a:ln>
          <a:noFill/>
        </a:ln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IBC admin. or subcommittee confirms all issues are addressed</a:t>
          </a:r>
        </a:p>
      </dgm:t>
    </dgm:pt>
    <dgm:pt modelId="{7EE3B320-A676-42F7-B6CA-E421C89DAED1}" type="parTrans" cxnId="{03AA251C-021B-4986-B043-AEFD18DCFD44}">
      <dgm:prSet/>
      <dgm:spPr/>
      <dgm:t>
        <a:bodyPr/>
        <a:lstStyle/>
        <a:p>
          <a:endParaRPr lang="en-US"/>
        </a:p>
      </dgm:t>
    </dgm:pt>
    <dgm:pt modelId="{CF165760-357F-4613-AFC6-89D7F4B1117D}" type="sibTrans" cxnId="{03AA251C-021B-4986-B043-AEFD18DCFD44}">
      <dgm:prSet/>
      <dgm:spPr/>
      <dgm:t>
        <a:bodyPr/>
        <a:lstStyle/>
        <a:p>
          <a:endParaRPr lang="en-US"/>
        </a:p>
      </dgm:t>
    </dgm:pt>
    <dgm:pt modelId="{87274FBC-DE48-4FFC-AE90-07722CDF64A3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</dgm:spPr>
      <dgm:t>
        <a:bodyPr/>
        <a:lstStyle/>
        <a:p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PI receives IBC approval </a:t>
          </a:r>
        </a:p>
        <a:p>
          <a:r>
            <a:rPr lang="en-US" sz="1000" i="1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(Average number of days 30 or less)</a:t>
          </a:r>
          <a:endParaRPr lang="en-US" sz="1000" u="non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BA3F6C-54E0-448D-A343-78CAFCB9EBC1}" type="parTrans" cxnId="{12937074-CF59-41DF-A6B2-366CE3D20F06}">
      <dgm:prSet/>
      <dgm:spPr/>
      <dgm:t>
        <a:bodyPr/>
        <a:lstStyle/>
        <a:p>
          <a:endParaRPr lang="en-US"/>
        </a:p>
      </dgm:t>
    </dgm:pt>
    <dgm:pt modelId="{9A5E68A5-1642-4BB5-9E97-D76B7F859BCA}" type="sibTrans" cxnId="{12937074-CF59-41DF-A6B2-366CE3D20F06}">
      <dgm:prSet/>
      <dgm:spPr/>
      <dgm:t>
        <a:bodyPr/>
        <a:lstStyle/>
        <a:p>
          <a:endParaRPr lang="en-US"/>
        </a:p>
      </dgm:t>
    </dgm:pt>
    <dgm:pt modelId="{5BCC3650-EBDD-4B50-94C2-DB747D47E374}" type="pres">
      <dgm:prSet presAssocID="{8FF576BD-D908-4C9A-B517-CCD26DCAB412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145E1614-9355-451B-AC11-3BDAC74C46BF}" type="pres">
      <dgm:prSet presAssocID="{B17DF0F7-A21E-48D4-B15F-5CE5CCA3D7F6}" presName="compNode" presStyleCnt="0"/>
      <dgm:spPr/>
    </dgm:pt>
    <dgm:pt modelId="{848A46A7-1FE9-4BDB-AA5E-59A8290B324B}" type="pres">
      <dgm:prSet presAssocID="{B17DF0F7-A21E-48D4-B15F-5CE5CCA3D7F6}" presName="dummyConnPt" presStyleCnt="0"/>
      <dgm:spPr/>
    </dgm:pt>
    <dgm:pt modelId="{7D843BF9-1EEF-41EF-A50E-E2409DEF4543}" type="pres">
      <dgm:prSet presAssocID="{B17DF0F7-A21E-48D4-B15F-5CE5CCA3D7F6}" presName="node" presStyleLbl="node1" presStyleIdx="0" presStyleCnt="12" custLinFactX="-9930" custLinFactNeighborX="-100000" custLinFactNeighborY="41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93756C-571E-40DE-9B24-8EF19E9945D8}" type="pres">
      <dgm:prSet presAssocID="{B8040E74-D13D-4C32-A2E4-2B65AF2FC377}" presName="sibTrans" presStyleLbl="bgSibTrans2D1" presStyleIdx="0" presStyleCnt="11" custLinFactY="37093" custLinFactNeighborX="297" custLinFactNeighborY="100000"/>
      <dgm:spPr/>
      <dgm:t>
        <a:bodyPr/>
        <a:lstStyle/>
        <a:p>
          <a:endParaRPr lang="en-US"/>
        </a:p>
      </dgm:t>
    </dgm:pt>
    <dgm:pt modelId="{988A1EB8-5CA5-4432-9757-3045E8EA84E3}" type="pres">
      <dgm:prSet presAssocID="{8572BF7E-7AFF-407E-9C0B-23BCCD4A42A0}" presName="compNode" presStyleCnt="0"/>
      <dgm:spPr/>
    </dgm:pt>
    <dgm:pt modelId="{9BB71094-41DD-4F31-8F12-EFC45021E0AA}" type="pres">
      <dgm:prSet presAssocID="{8572BF7E-7AFF-407E-9C0B-23BCCD4A42A0}" presName="dummyConnPt" presStyleCnt="0"/>
      <dgm:spPr/>
    </dgm:pt>
    <dgm:pt modelId="{F8FE6D28-CF63-4808-B3F3-3C40B075CE64}" type="pres">
      <dgm:prSet presAssocID="{8572BF7E-7AFF-407E-9C0B-23BCCD4A42A0}" presName="node" presStyleLbl="node1" presStyleIdx="1" presStyleCnt="12" custLinFactY="-22878" custLinFactNeighborX="54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407D90-B198-4AE3-A0FD-38B800D11E3F}" type="pres">
      <dgm:prSet presAssocID="{F8623408-23B3-42A4-8C5A-AFEA3570A995}" presName="sibTrans" presStyleLbl="bgSibTrans2D1" presStyleIdx="1" presStyleCnt="11" custLinFactY="45690" custLinFactNeighborX="-91" custLinFactNeighborY="100000"/>
      <dgm:spPr/>
      <dgm:t>
        <a:bodyPr/>
        <a:lstStyle/>
        <a:p>
          <a:endParaRPr lang="en-US"/>
        </a:p>
      </dgm:t>
    </dgm:pt>
    <dgm:pt modelId="{91FBC9BC-2CFE-475A-8178-4B7A5F4CE1EB}" type="pres">
      <dgm:prSet presAssocID="{A8447B52-FBD9-49E9-BD47-94E5BC868959}" presName="compNode" presStyleCnt="0"/>
      <dgm:spPr/>
    </dgm:pt>
    <dgm:pt modelId="{02E35DD9-1BCF-4721-92AC-1AB2C6F5364F}" type="pres">
      <dgm:prSet presAssocID="{A8447B52-FBD9-49E9-BD47-94E5BC868959}" presName="dummyConnPt" presStyleCnt="0"/>
      <dgm:spPr/>
    </dgm:pt>
    <dgm:pt modelId="{A88418EB-EA81-4AF2-B2DC-B0DF02B0E166}" type="pres">
      <dgm:prSet presAssocID="{A8447B52-FBD9-49E9-BD47-94E5BC868959}" presName="node" presStyleLbl="node1" presStyleIdx="2" presStyleCnt="12" custLinFactX="24266" custLinFactY="-100000" custLinFactNeighborX="100000" custLinFactNeighborY="-1474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3485EC-AECE-4A65-8D30-966E62E5B3CB}" type="pres">
      <dgm:prSet presAssocID="{A79F1958-883C-42BE-893E-193BA89A204C}" presName="sibTrans" presStyleLbl="bgSibTrans2D1" presStyleIdx="2" presStyleCnt="11" custLinFactY="56324" custLinFactNeighborX="488" custLinFactNeighborY="100000"/>
      <dgm:spPr/>
      <dgm:t>
        <a:bodyPr/>
        <a:lstStyle/>
        <a:p>
          <a:endParaRPr lang="en-US"/>
        </a:p>
      </dgm:t>
    </dgm:pt>
    <dgm:pt modelId="{CE84C00F-9F46-4294-B5DB-28CECFA9600E}" type="pres">
      <dgm:prSet presAssocID="{13FDD04A-11C5-4160-8D3E-F10AFE09CC78}" presName="compNode" presStyleCnt="0"/>
      <dgm:spPr/>
    </dgm:pt>
    <dgm:pt modelId="{1E0F6700-6714-489C-9CED-011168B07B49}" type="pres">
      <dgm:prSet presAssocID="{13FDD04A-11C5-4160-8D3E-F10AFE09CC78}" presName="dummyConnPt" presStyleCnt="0"/>
      <dgm:spPr/>
    </dgm:pt>
    <dgm:pt modelId="{B74427A7-601E-4BBC-BBA4-8A318B971277}" type="pres">
      <dgm:prSet presAssocID="{13FDD04A-11C5-4160-8D3E-F10AFE09CC78}" presName="node" presStyleLbl="node1" presStyleIdx="3" presStyleCnt="12" custLinFactX="100000" custLinFactY="-174485" custLinFactNeighborX="149151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7B529C-00D3-4796-880F-B215E1F5B6F0}" type="pres">
      <dgm:prSet presAssocID="{5D1CA401-DCA5-42D5-8776-85250B028902}" presName="sibTrans" presStyleLbl="bgSibTrans2D1" presStyleIdx="3" presStyleCnt="11" custLinFactY="38985" custLinFactNeighborX="403" custLinFactNeighborY="100000"/>
      <dgm:spPr/>
      <dgm:t>
        <a:bodyPr/>
        <a:lstStyle/>
        <a:p>
          <a:endParaRPr lang="en-US"/>
        </a:p>
      </dgm:t>
    </dgm:pt>
    <dgm:pt modelId="{63ACC44D-46E8-4918-B11E-326C2D46ABFE}" type="pres">
      <dgm:prSet presAssocID="{22B4DA99-A858-47BB-BF94-81517746B15F}" presName="compNode" presStyleCnt="0"/>
      <dgm:spPr/>
    </dgm:pt>
    <dgm:pt modelId="{B9E14E9A-29D6-4C97-8837-A2CA97BFB2D7}" type="pres">
      <dgm:prSet presAssocID="{22B4DA99-A858-47BB-BF94-81517746B15F}" presName="dummyConnPt" presStyleCnt="0"/>
      <dgm:spPr/>
    </dgm:pt>
    <dgm:pt modelId="{6CD87BD7-B681-4A46-B710-F4B9221D3B4A}" type="pres">
      <dgm:prSet presAssocID="{22B4DA99-A858-47BB-BF94-81517746B15F}" presName="node" presStyleLbl="node1" presStyleIdx="4" presStyleCnt="12" custLinFactX="100000" custLinFactY="-175268" custLinFactNeighborX="140650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287CF-8487-4F9A-9C57-7AFDC1895D48}" type="pres">
      <dgm:prSet presAssocID="{14F79F13-E83E-4F41-8CB5-28393C9510A8}" presName="sibTrans" presStyleLbl="bgSibTrans2D1" presStyleIdx="4" presStyleCnt="11" custLinFactNeighborX="36623" custLinFactNeighborY="-3364"/>
      <dgm:spPr/>
      <dgm:t>
        <a:bodyPr/>
        <a:lstStyle/>
        <a:p>
          <a:endParaRPr lang="en-US"/>
        </a:p>
      </dgm:t>
    </dgm:pt>
    <dgm:pt modelId="{877E5E1E-48C3-4669-9CF3-387863E8FC4D}" type="pres">
      <dgm:prSet presAssocID="{4E0E116C-F0A4-45DE-BD6F-5CD13E938447}" presName="compNode" presStyleCnt="0"/>
      <dgm:spPr/>
    </dgm:pt>
    <dgm:pt modelId="{A1A58476-97BE-42EA-893A-15C0CD009088}" type="pres">
      <dgm:prSet presAssocID="{4E0E116C-F0A4-45DE-BD6F-5CD13E938447}" presName="dummyConnPt" presStyleCnt="0"/>
      <dgm:spPr/>
    </dgm:pt>
    <dgm:pt modelId="{E0CC6320-9875-4C68-BF08-442CEE4F00D3}" type="pres">
      <dgm:prSet presAssocID="{4E0E116C-F0A4-45DE-BD6F-5CD13E938447}" presName="node" presStyleLbl="node1" presStyleIdx="5" presStyleCnt="12" custLinFactX="100000" custLinFactY="-24272" custLinFactNeighborX="139192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DC71E1-5A1E-4749-8F84-5324455B0139}" type="pres">
      <dgm:prSet presAssocID="{43DA8C00-8C43-4A10-9728-2CECFA4BE78B}" presName="sibTrans" presStyleLbl="bgSibTrans2D1" presStyleIdx="5" presStyleCnt="11" custLinFactNeighborX="40504" custLinFactNeighborY="-1806"/>
      <dgm:spPr/>
      <dgm:t>
        <a:bodyPr/>
        <a:lstStyle/>
        <a:p>
          <a:endParaRPr lang="en-US"/>
        </a:p>
      </dgm:t>
    </dgm:pt>
    <dgm:pt modelId="{77F39153-9364-4DA8-9D75-A5B76B03D310}" type="pres">
      <dgm:prSet presAssocID="{00F3FD40-25B5-4D46-96C5-DA44D52DC1DC}" presName="compNode" presStyleCnt="0"/>
      <dgm:spPr/>
    </dgm:pt>
    <dgm:pt modelId="{D47D0213-AC05-43F3-97E8-474826695325}" type="pres">
      <dgm:prSet presAssocID="{00F3FD40-25B5-4D46-96C5-DA44D52DC1DC}" presName="dummyConnPt" presStyleCnt="0"/>
      <dgm:spPr/>
    </dgm:pt>
    <dgm:pt modelId="{3C05742A-F15F-4AE6-92D4-E8EBBDDA8838}" type="pres">
      <dgm:prSet presAssocID="{00F3FD40-25B5-4D46-96C5-DA44D52DC1DC}" presName="node" presStyleLbl="node1" presStyleIdx="6" presStyleCnt="12" custScaleX="95208" custScaleY="102718" custLinFactX="100000" custLinFactY="22041" custLinFactNeighborX="138057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132598-9F61-4D0D-BF63-9F4FF4B53CBB}" type="pres">
      <dgm:prSet presAssocID="{CE9B4877-A427-4F91-8CDA-54044FA467F0}" presName="sibTrans" presStyleLbl="bgSibTrans2D1" presStyleIdx="6" presStyleCnt="11" custAng="221492" custLinFactY="49142" custLinFactNeighborX="34428" custLinFactNeighborY="100000"/>
      <dgm:spPr/>
      <dgm:t>
        <a:bodyPr/>
        <a:lstStyle/>
        <a:p>
          <a:endParaRPr lang="en-US"/>
        </a:p>
      </dgm:t>
    </dgm:pt>
    <dgm:pt modelId="{8AD93FE6-B53B-45E5-871A-55314639B5AD}" type="pres">
      <dgm:prSet presAssocID="{4EBEC230-C1E4-4F37-BC13-A988B637559C}" presName="compNode" presStyleCnt="0"/>
      <dgm:spPr/>
    </dgm:pt>
    <dgm:pt modelId="{CB566D5D-45BE-4805-86A6-414FD6E3F3D9}" type="pres">
      <dgm:prSet presAssocID="{4EBEC230-C1E4-4F37-BC13-A988B637559C}" presName="dummyConnPt" presStyleCnt="0"/>
      <dgm:spPr/>
    </dgm:pt>
    <dgm:pt modelId="{28A6B7D7-95E0-4A84-82C0-5FA9B619E117}" type="pres">
      <dgm:prSet presAssocID="{4EBEC230-C1E4-4F37-BC13-A988B637559C}" presName="node" presStyleLbl="node1" presStyleIdx="7" presStyleCnt="12" custScaleX="82437" custLinFactX="100000" custLinFactY="187807" custLinFactNeighborX="141241" custLinFactNeighborY="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8D55C7-D875-43C5-9088-0E00F05CC611}" type="pres">
      <dgm:prSet presAssocID="{13868C4A-816C-4A88-896A-C3E09C8916C9}" presName="sibTrans" presStyleLbl="bgSibTrans2D1" presStyleIdx="7" presStyleCnt="11" custAng="20084411" custScaleX="49064" custScaleY="132582" custLinFactY="-100000" custLinFactNeighborX="9634" custLinFactNeighborY="-138439"/>
      <dgm:spPr/>
      <dgm:t>
        <a:bodyPr/>
        <a:lstStyle/>
        <a:p>
          <a:endParaRPr lang="en-US"/>
        </a:p>
      </dgm:t>
    </dgm:pt>
    <dgm:pt modelId="{EE5EB598-ADDF-488B-AE70-4EFA37FCADEB}" type="pres">
      <dgm:prSet presAssocID="{1AD2569E-C1E2-4FCA-B028-A8F9CFCBCDC7}" presName="compNode" presStyleCnt="0"/>
      <dgm:spPr/>
    </dgm:pt>
    <dgm:pt modelId="{C6626268-31A6-4C70-A796-E81F75A81045}" type="pres">
      <dgm:prSet presAssocID="{1AD2569E-C1E2-4FCA-B028-A8F9CFCBCDC7}" presName="dummyConnPt" presStyleCnt="0"/>
      <dgm:spPr/>
    </dgm:pt>
    <dgm:pt modelId="{6B94A04B-B389-4941-AB37-376AEE25226A}" type="pres">
      <dgm:prSet presAssocID="{1AD2569E-C1E2-4FCA-B028-A8F9CFCBCDC7}" presName="node" presStyleLbl="node1" presStyleIdx="8" presStyleCnt="12" custScaleY="93579" custLinFactY="100000" custLinFactNeighborX="-65133" custLinFactNeighborY="1416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9CBA52-A28C-4E0A-8F25-C55E9CC889F1}" type="pres">
      <dgm:prSet presAssocID="{A7B9119A-7486-4469-B7D8-6C88FDE37C5A}" presName="sibTrans" presStyleLbl="bgSibTrans2D1" presStyleIdx="8" presStyleCnt="11" custLinFactY="83899" custLinFactNeighborX="-1107" custLinFactNeighborY="100000"/>
      <dgm:spPr/>
      <dgm:t>
        <a:bodyPr/>
        <a:lstStyle/>
        <a:p>
          <a:endParaRPr lang="en-US"/>
        </a:p>
      </dgm:t>
    </dgm:pt>
    <dgm:pt modelId="{80D05DDC-8DCE-4A62-8DE6-81898563AE11}" type="pres">
      <dgm:prSet presAssocID="{E0D3EC43-1CC9-4438-A52F-9F09FB1B77AA}" presName="compNode" presStyleCnt="0"/>
      <dgm:spPr/>
    </dgm:pt>
    <dgm:pt modelId="{B8F42652-BCAA-4E52-9362-897747DB63D7}" type="pres">
      <dgm:prSet presAssocID="{E0D3EC43-1CC9-4438-A52F-9F09FB1B77AA}" presName="dummyConnPt" presStyleCnt="0"/>
      <dgm:spPr/>
    </dgm:pt>
    <dgm:pt modelId="{9BCC324B-938C-4887-B9E2-F0F9B4CF7ED8}" type="pres">
      <dgm:prSet presAssocID="{E0D3EC43-1CC9-4438-A52F-9F09FB1B77AA}" presName="node" presStyleLbl="node1" presStyleIdx="9" presStyleCnt="12" custScaleX="61124" custLinFactX="-83255" custLinFactY="19536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E498A2-4F25-438B-B7A8-52A13A067F7C}" type="pres">
      <dgm:prSet presAssocID="{EC441803-24E9-4CE7-852E-E1518694BB51}" presName="sibTrans" presStyleLbl="bgSibTrans2D1" presStyleIdx="9" presStyleCnt="11" custAng="21566988" custLinFactY="78326" custLinFactNeighborX="-693" custLinFactNeighborY="100000"/>
      <dgm:spPr/>
      <dgm:t>
        <a:bodyPr/>
        <a:lstStyle/>
        <a:p>
          <a:endParaRPr lang="en-US"/>
        </a:p>
      </dgm:t>
    </dgm:pt>
    <dgm:pt modelId="{63A1DD61-09BD-44E5-8224-B70480F8B076}" type="pres">
      <dgm:prSet presAssocID="{B2023A1C-6FD2-4203-B954-10468E080FFA}" presName="compNode" presStyleCnt="0"/>
      <dgm:spPr/>
    </dgm:pt>
    <dgm:pt modelId="{EF488E13-9F27-4541-8CA1-59C3B70C0329}" type="pres">
      <dgm:prSet presAssocID="{B2023A1C-6FD2-4203-B954-10468E080FFA}" presName="dummyConnPt" presStyleCnt="0"/>
      <dgm:spPr/>
    </dgm:pt>
    <dgm:pt modelId="{F5E875D6-0D9C-4A01-9267-08DA3B002C10}" type="pres">
      <dgm:prSet presAssocID="{B2023A1C-6FD2-4203-B954-10468E080FFA}" presName="node" presStyleLbl="node1" presStyleIdx="10" presStyleCnt="12" custLinFactX="-101389" custLinFactNeighborX="-200000" custLinFactNeighborY="-66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B13BD9-7FCA-49EF-A29F-81AFC5DCCBEF}" type="pres">
      <dgm:prSet presAssocID="{CF165760-357F-4613-AFC6-89D7F4B1117D}" presName="sibTrans" presStyleLbl="bgSibTrans2D1" presStyleIdx="10" presStyleCnt="11" custAng="166415" custScaleY="128980" custLinFactNeighborX="30463" custLinFactNeighborY="47207"/>
      <dgm:spPr/>
      <dgm:t>
        <a:bodyPr/>
        <a:lstStyle/>
        <a:p>
          <a:endParaRPr lang="en-US"/>
        </a:p>
      </dgm:t>
    </dgm:pt>
    <dgm:pt modelId="{5E64B173-3710-42C1-BB1F-4571214EE2E4}" type="pres">
      <dgm:prSet presAssocID="{87274FBC-DE48-4FFC-AE90-07722CDF64A3}" presName="compNode" presStyleCnt="0"/>
      <dgm:spPr/>
    </dgm:pt>
    <dgm:pt modelId="{874A9C96-D2DA-4943-B0CE-A79B8C0FAEC2}" type="pres">
      <dgm:prSet presAssocID="{87274FBC-DE48-4FFC-AE90-07722CDF64A3}" presName="dummyConnPt" presStyleCnt="0"/>
      <dgm:spPr/>
    </dgm:pt>
    <dgm:pt modelId="{EAF326D4-1865-4FC1-98CF-F1A85BC1320D}" type="pres">
      <dgm:prSet presAssocID="{87274FBC-DE48-4FFC-AE90-07722CDF64A3}" presName="node" presStyleLbl="node1" presStyleIdx="11" presStyleCnt="12" custLinFactX="-100000" custLinFactNeighborX="-197559" custLinFactNeighborY="-50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127331-2A8B-4DC6-A45F-AE312E369838}" type="presOf" srcId="{43DA8C00-8C43-4A10-9728-2CECFA4BE78B}" destId="{FFDC71E1-5A1E-4749-8F84-5324455B0139}" srcOrd="0" destOrd="0" presId="urn:microsoft.com/office/officeart/2005/8/layout/bProcess4"/>
    <dgm:cxn modelId="{36B1E925-B498-4D87-962A-C65F22A3E034}" type="presOf" srcId="{CF165760-357F-4613-AFC6-89D7F4B1117D}" destId="{64B13BD9-7FCA-49EF-A29F-81AFC5DCCBEF}" srcOrd="0" destOrd="0" presId="urn:microsoft.com/office/officeart/2005/8/layout/bProcess4"/>
    <dgm:cxn modelId="{0B3A16B4-441C-42C2-BADA-765B93D8022F}" type="presOf" srcId="{F8623408-23B3-42A4-8C5A-AFEA3570A995}" destId="{A5407D90-B198-4AE3-A0FD-38B800D11E3F}" srcOrd="0" destOrd="0" presId="urn:microsoft.com/office/officeart/2005/8/layout/bProcess4"/>
    <dgm:cxn modelId="{79AD1F06-703E-4BB4-A780-4E0B4281C96B}" type="presOf" srcId="{A79F1958-883C-42BE-893E-193BA89A204C}" destId="{DB3485EC-AECE-4A65-8D30-966E62E5B3CB}" srcOrd="0" destOrd="0" presId="urn:microsoft.com/office/officeart/2005/8/layout/bProcess4"/>
    <dgm:cxn modelId="{9C65CD26-FA00-497F-9E2F-B6DAC2D5F871}" srcId="{8FF576BD-D908-4C9A-B517-CCD26DCAB412}" destId="{13FDD04A-11C5-4160-8D3E-F10AFE09CC78}" srcOrd="3" destOrd="0" parTransId="{16CCA6FD-4E7A-4980-B712-29E0BF57F51A}" sibTransId="{5D1CA401-DCA5-42D5-8776-85250B028902}"/>
    <dgm:cxn modelId="{A14F18DB-3AB8-4478-B131-D921D186FAAE}" srcId="{8FF576BD-D908-4C9A-B517-CCD26DCAB412}" destId="{A8447B52-FBD9-49E9-BD47-94E5BC868959}" srcOrd="2" destOrd="0" parTransId="{44C3634C-79E4-4BBF-81FE-A49F16614826}" sibTransId="{A79F1958-883C-42BE-893E-193BA89A204C}"/>
    <dgm:cxn modelId="{3AC1A478-EC0F-4ACE-9340-5DA16C1B938E}" type="presOf" srcId="{4E0E116C-F0A4-45DE-BD6F-5CD13E938447}" destId="{E0CC6320-9875-4C68-BF08-442CEE4F00D3}" srcOrd="0" destOrd="0" presId="urn:microsoft.com/office/officeart/2005/8/layout/bProcess4"/>
    <dgm:cxn modelId="{71F102C6-DAA5-46DE-871C-D4856F8E25AE}" type="presOf" srcId="{13868C4A-816C-4A88-896A-C3E09C8916C9}" destId="{B78D55C7-D875-43C5-9088-0E00F05CC611}" srcOrd="0" destOrd="0" presId="urn:microsoft.com/office/officeart/2005/8/layout/bProcess4"/>
    <dgm:cxn modelId="{624F459C-BB5B-45BD-B1ED-5D982641856D}" srcId="{8FF576BD-D908-4C9A-B517-CCD26DCAB412}" destId="{B17DF0F7-A21E-48D4-B15F-5CE5CCA3D7F6}" srcOrd="0" destOrd="0" parTransId="{D7E4DA68-D72C-40CF-8383-BA9A713448C8}" sibTransId="{B8040E74-D13D-4C32-A2E4-2B65AF2FC377}"/>
    <dgm:cxn modelId="{56D0ED59-A517-40D3-870B-2F14A0C7834E}" srcId="{8FF576BD-D908-4C9A-B517-CCD26DCAB412}" destId="{E0D3EC43-1CC9-4438-A52F-9F09FB1B77AA}" srcOrd="9" destOrd="0" parTransId="{7083EF73-6279-47B4-9315-0FC8BCEF14ED}" sibTransId="{EC441803-24E9-4CE7-852E-E1518694BB51}"/>
    <dgm:cxn modelId="{AD943106-B46C-4186-9505-03E595445A8C}" srcId="{8FF576BD-D908-4C9A-B517-CCD26DCAB412}" destId="{1AD2569E-C1E2-4FCA-B028-A8F9CFCBCDC7}" srcOrd="8" destOrd="0" parTransId="{9E63B0D1-1465-496A-B4D9-B8D66762F5AA}" sibTransId="{A7B9119A-7486-4469-B7D8-6C88FDE37C5A}"/>
    <dgm:cxn modelId="{1CCE2659-7AF0-4DC7-91D0-621AF92D9801}" type="presOf" srcId="{B8040E74-D13D-4C32-A2E4-2B65AF2FC377}" destId="{6B93756C-571E-40DE-9B24-8EF19E9945D8}" srcOrd="0" destOrd="0" presId="urn:microsoft.com/office/officeart/2005/8/layout/bProcess4"/>
    <dgm:cxn modelId="{E934465B-D2D2-43EA-BF30-FFD1DFD3A816}" type="presOf" srcId="{B2023A1C-6FD2-4203-B954-10468E080FFA}" destId="{F5E875D6-0D9C-4A01-9267-08DA3B002C10}" srcOrd="0" destOrd="0" presId="urn:microsoft.com/office/officeart/2005/8/layout/bProcess4"/>
    <dgm:cxn modelId="{B423E74E-A2CE-42D0-9D12-05EDBAAC3AF7}" srcId="{8FF576BD-D908-4C9A-B517-CCD26DCAB412}" destId="{00F3FD40-25B5-4D46-96C5-DA44D52DC1DC}" srcOrd="6" destOrd="0" parTransId="{34279D94-C65D-4DD3-9205-CCE6768252AB}" sibTransId="{CE9B4877-A427-4F91-8CDA-54044FA467F0}"/>
    <dgm:cxn modelId="{6F78E9D8-63CE-4CCE-9784-06D550113556}" type="presOf" srcId="{1AD2569E-C1E2-4FCA-B028-A8F9CFCBCDC7}" destId="{6B94A04B-B389-4941-AB37-376AEE25226A}" srcOrd="0" destOrd="0" presId="urn:microsoft.com/office/officeart/2005/8/layout/bProcess4"/>
    <dgm:cxn modelId="{6F8CE422-808C-4742-9835-33833C0AEE50}" type="presOf" srcId="{22B4DA99-A858-47BB-BF94-81517746B15F}" destId="{6CD87BD7-B681-4A46-B710-F4B9221D3B4A}" srcOrd="0" destOrd="0" presId="urn:microsoft.com/office/officeart/2005/8/layout/bProcess4"/>
    <dgm:cxn modelId="{A2788D82-DD9B-477A-94DB-FC0EE5205D7A}" type="presOf" srcId="{EC441803-24E9-4CE7-852E-E1518694BB51}" destId="{AFE498A2-4F25-438B-B7A8-52A13A067F7C}" srcOrd="0" destOrd="0" presId="urn:microsoft.com/office/officeart/2005/8/layout/bProcess4"/>
    <dgm:cxn modelId="{760867B6-9118-4BD4-A2DB-F07560A4173C}" type="presOf" srcId="{A8447B52-FBD9-49E9-BD47-94E5BC868959}" destId="{A88418EB-EA81-4AF2-B2DC-B0DF02B0E166}" srcOrd="0" destOrd="0" presId="urn:microsoft.com/office/officeart/2005/8/layout/bProcess4"/>
    <dgm:cxn modelId="{B36C6707-81E4-4A5F-A04F-F6352E4516C0}" type="presOf" srcId="{13FDD04A-11C5-4160-8D3E-F10AFE09CC78}" destId="{B74427A7-601E-4BBC-BBA4-8A318B971277}" srcOrd="0" destOrd="0" presId="urn:microsoft.com/office/officeart/2005/8/layout/bProcess4"/>
    <dgm:cxn modelId="{03AA251C-021B-4986-B043-AEFD18DCFD44}" srcId="{8FF576BD-D908-4C9A-B517-CCD26DCAB412}" destId="{B2023A1C-6FD2-4203-B954-10468E080FFA}" srcOrd="10" destOrd="0" parTransId="{7EE3B320-A676-42F7-B6CA-E421C89DAED1}" sibTransId="{CF165760-357F-4613-AFC6-89D7F4B1117D}"/>
    <dgm:cxn modelId="{CA34DE13-4188-486F-B8F7-F6CB0883FABE}" type="presOf" srcId="{A7B9119A-7486-4469-B7D8-6C88FDE37C5A}" destId="{3E9CBA52-A28C-4E0A-8F25-C55E9CC889F1}" srcOrd="0" destOrd="0" presId="urn:microsoft.com/office/officeart/2005/8/layout/bProcess4"/>
    <dgm:cxn modelId="{B3310A92-FD92-4186-854C-80BFAEBAE470}" srcId="{8FF576BD-D908-4C9A-B517-CCD26DCAB412}" destId="{8572BF7E-7AFF-407E-9C0B-23BCCD4A42A0}" srcOrd="1" destOrd="0" parTransId="{0DEE384D-B63B-4AA7-907B-20D311BE34DB}" sibTransId="{F8623408-23B3-42A4-8C5A-AFEA3570A995}"/>
    <dgm:cxn modelId="{DE374C5F-0A26-4F2D-9428-3E76EC5CD428}" type="presOf" srcId="{CE9B4877-A427-4F91-8CDA-54044FA467F0}" destId="{CF132598-9F61-4D0D-BF63-9F4FF4B53CBB}" srcOrd="0" destOrd="0" presId="urn:microsoft.com/office/officeart/2005/8/layout/bProcess4"/>
    <dgm:cxn modelId="{ED8C918E-66C0-4F47-9151-033CC20C7E3A}" type="presOf" srcId="{B17DF0F7-A21E-48D4-B15F-5CE5CCA3D7F6}" destId="{7D843BF9-1EEF-41EF-A50E-E2409DEF4543}" srcOrd="0" destOrd="0" presId="urn:microsoft.com/office/officeart/2005/8/layout/bProcess4"/>
    <dgm:cxn modelId="{666BCCBB-FD29-4254-B935-0DD382126EB4}" type="presOf" srcId="{8FF576BD-D908-4C9A-B517-CCD26DCAB412}" destId="{5BCC3650-EBDD-4B50-94C2-DB747D47E374}" srcOrd="0" destOrd="0" presId="urn:microsoft.com/office/officeart/2005/8/layout/bProcess4"/>
    <dgm:cxn modelId="{6377646D-CA98-45DA-B67D-78C477CC5466}" srcId="{8FF576BD-D908-4C9A-B517-CCD26DCAB412}" destId="{4EBEC230-C1E4-4F37-BC13-A988B637559C}" srcOrd="7" destOrd="0" parTransId="{80202BE9-CA6C-4BAB-8610-B173562AAFD5}" sibTransId="{13868C4A-816C-4A88-896A-C3E09C8916C9}"/>
    <dgm:cxn modelId="{FA671E80-03B6-406F-8B25-9B4D53E5C6AD}" type="presOf" srcId="{00F3FD40-25B5-4D46-96C5-DA44D52DC1DC}" destId="{3C05742A-F15F-4AE6-92D4-E8EBBDDA8838}" srcOrd="0" destOrd="0" presId="urn:microsoft.com/office/officeart/2005/8/layout/bProcess4"/>
    <dgm:cxn modelId="{C5E821E3-7B28-4D25-93EB-9D611B011C3D}" type="presOf" srcId="{5D1CA401-DCA5-42D5-8776-85250B028902}" destId="{1F7B529C-00D3-4796-880F-B215E1F5B6F0}" srcOrd="0" destOrd="0" presId="urn:microsoft.com/office/officeart/2005/8/layout/bProcess4"/>
    <dgm:cxn modelId="{1EEF3611-6BD7-43E0-A822-2B8ED49F812D}" srcId="{8FF576BD-D908-4C9A-B517-CCD26DCAB412}" destId="{22B4DA99-A858-47BB-BF94-81517746B15F}" srcOrd="4" destOrd="0" parTransId="{6835C03B-7E30-437A-AFE1-D6A3978A10A7}" sibTransId="{14F79F13-E83E-4F41-8CB5-28393C9510A8}"/>
    <dgm:cxn modelId="{2A730121-051F-41AA-BFE2-207E352F02BD}" type="presOf" srcId="{E0D3EC43-1CC9-4438-A52F-9F09FB1B77AA}" destId="{9BCC324B-938C-4887-B9E2-F0F9B4CF7ED8}" srcOrd="0" destOrd="0" presId="urn:microsoft.com/office/officeart/2005/8/layout/bProcess4"/>
    <dgm:cxn modelId="{E94F11D6-BE43-437A-BA0F-F2928DF1E5A5}" type="presOf" srcId="{14F79F13-E83E-4F41-8CB5-28393C9510A8}" destId="{B05287CF-8487-4F9A-9C57-7AFDC1895D48}" srcOrd="0" destOrd="0" presId="urn:microsoft.com/office/officeart/2005/8/layout/bProcess4"/>
    <dgm:cxn modelId="{12937074-CF59-41DF-A6B2-366CE3D20F06}" srcId="{8FF576BD-D908-4C9A-B517-CCD26DCAB412}" destId="{87274FBC-DE48-4FFC-AE90-07722CDF64A3}" srcOrd="11" destOrd="0" parTransId="{D2BA3F6C-54E0-448D-A343-78CAFCB9EBC1}" sibTransId="{9A5E68A5-1642-4BB5-9E97-D76B7F859BCA}"/>
    <dgm:cxn modelId="{5407A86D-A871-4AA1-9E47-503D6FE93A7E}" type="presOf" srcId="{4EBEC230-C1E4-4F37-BC13-A988B637559C}" destId="{28A6B7D7-95E0-4A84-82C0-5FA9B619E117}" srcOrd="0" destOrd="0" presId="urn:microsoft.com/office/officeart/2005/8/layout/bProcess4"/>
    <dgm:cxn modelId="{6816D55B-CDF0-40D9-B9A5-949AE24D7AC4}" srcId="{8FF576BD-D908-4C9A-B517-CCD26DCAB412}" destId="{4E0E116C-F0A4-45DE-BD6F-5CD13E938447}" srcOrd="5" destOrd="0" parTransId="{CEC35085-9A7A-4CFA-8275-B68797218C60}" sibTransId="{43DA8C00-8C43-4A10-9728-2CECFA4BE78B}"/>
    <dgm:cxn modelId="{D413311E-770E-44DF-9332-303120A0D828}" type="presOf" srcId="{8572BF7E-7AFF-407E-9C0B-23BCCD4A42A0}" destId="{F8FE6D28-CF63-4808-B3F3-3C40B075CE64}" srcOrd="0" destOrd="0" presId="urn:microsoft.com/office/officeart/2005/8/layout/bProcess4"/>
    <dgm:cxn modelId="{0EC80CF2-BFAE-4207-96D3-392BC1DA19CE}" type="presOf" srcId="{87274FBC-DE48-4FFC-AE90-07722CDF64A3}" destId="{EAF326D4-1865-4FC1-98CF-F1A85BC1320D}" srcOrd="0" destOrd="0" presId="urn:microsoft.com/office/officeart/2005/8/layout/bProcess4"/>
    <dgm:cxn modelId="{C29CA44B-BED8-45BC-B1A2-D74B40D741D4}" type="presParOf" srcId="{5BCC3650-EBDD-4B50-94C2-DB747D47E374}" destId="{145E1614-9355-451B-AC11-3BDAC74C46BF}" srcOrd="0" destOrd="0" presId="urn:microsoft.com/office/officeart/2005/8/layout/bProcess4"/>
    <dgm:cxn modelId="{2461647A-E353-4542-B8B0-61A0027E33DC}" type="presParOf" srcId="{145E1614-9355-451B-AC11-3BDAC74C46BF}" destId="{848A46A7-1FE9-4BDB-AA5E-59A8290B324B}" srcOrd="0" destOrd="0" presId="urn:microsoft.com/office/officeart/2005/8/layout/bProcess4"/>
    <dgm:cxn modelId="{36598DC8-76C8-44DF-AD2C-145D64C3508C}" type="presParOf" srcId="{145E1614-9355-451B-AC11-3BDAC74C46BF}" destId="{7D843BF9-1EEF-41EF-A50E-E2409DEF4543}" srcOrd="1" destOrd="0" presId="urn:microsoft.com/office/officeart/2005/8/layout/bProcess4"/>
    <dgm:cxn modelId="{D35FF056-B94B-4037-94BC-43D1CD0ED8D3}" type="presParOf" srcId="{5BCC3650-EBDD-4B50-94C2-DB747D47E374}" destId="{6B93756C-571E-40DE-9B24-8EF19E9945D8}" srcOrd="1" destOrd="0" presId="urn:microsoft.com/office/officeart/2005/8/layout/bProcess4"/>
    <dgm:cxn modelId="{8AAA38B0-E9F2-424D-8A08-13B3860A70D5}" type="presParOf" srcId="{5BCC3650-EBDD-4B50-94C2-DB747D47E374}" destId="{988A1EB8-5CA5-4432-9757-3045E8EA84E3}" srcOrd="2" destOrd="0" presId="urn:microsoft.com/office/officeart/2005/8/layout/bProcess4"/>
    <dgm:cxn modelId="{B777E864-150C-4D4D-A334-9D6191A774BD}" type="presParOf" srcId="{988A1EB8-5CA5-4432-9757-3045E8EA84E3}" destId="{9BB71094-41DD-4F31-8F12-EFC45021E0AA}" srcOrd="0" destOrd="0" presId="urn:microsoft.com/office/officeart/2005/8/layout/bProcess4"/>
    <dgm:cxn modelId="{DC872CE1-C5C9-40DF-98D2-FA1C713E2085}" type="presParOf" srcId="{988A1EB8-5CA5-4432-9757-3045E8EA84E3}" destId="{F8FE6D28-CF63-4808-B3F3-3C40B075CE64}" srcOrd="1" destOrd="0" presId="urn:microsoft.com/office/officeart/2005/8/layout/bProcess4"/>
    <dgm:cxn modelId="{30A98F68-2533-4DE9-AF9E-C3CD9DDE9BA3}" type="presParOf" srcId="{5BCC3650-EBDD-4B50-94C2-DB747D47E374}" destId="{A5407D90-B198-4AE3-A0FD-38B800D11E3F}" srcOrd="3" destOrd="0" presId="urn:microsoft.com/office/officeart/2005/8/layout/bProcess4"/>
    <dgm:cxn modelId="{9F88927F-DB52-4536-9C72-236FBC1B0086}" type="presParOf" srcId="{5BCC3650-EBDD-4B50-94C2-DB747D47E374}" destId="{91FBC9BC-2CFE-475A-8178-4B7A5F4CE1EB}" srcOrd="4" destOrd="0" presId="urn:microsoft.com/office/officeart/2005/8/layout/bProcess4"/>
    <dgm:cxn modelId="{3AABAEED-A2B7-4EE9-8A3A-C2C64CF3C637}" type="presParOf" srcId="{91FBC9BC-2CFE-475A-8178-4B7A5F4CE1EB}" destId="{02E35DD9-1BCF-4721-92AC-1AB2C6F5364F}" srcOrd="0" destOrd="0" presId="urn:microsoft.com/office/officeart/2005/8/layout/bProcess4"/>
    <dgm:cxn modelId="{DF2B0DF6-29B1-4B61-A00D-81CBACD0F6F5}" type="presParOf" srcId="{91FBC9BC-2CFE-475A-8178-4B7A5F4CE1EB}" destId="{A88418EB-EA81-4AF2-B2DC-B0DF02B0E166}" srcOrd="1" destOrd="0" presId="urn:microsoft.com/office/officeart/2005/8/layout/bProcess4"/>
    <dgm:cxn modelId="{59A6259A-02B6-4816-8955-2438FC24635A}" type="presParOf" srcId="{5BCC3650-EBDD-4B50-94C2-DB747D47E374}" destId="{DB3485EC-AECE-4A65-8D30-966E62E5B3CB}" srcOrd="5" destOrd="0" presId="urn:microsoft.com/office/officeart/2005/8/layout/bProcess4"/>
    <dgm:cxn modelId="{A4A815FD-98B2-46CF-A69F-2CF9EB96E360}" type="presParOf" srcId="{5BCC3650-EBDD-4B50-94C2-DB747D47E374}" destId="{CE84C00F-9F46-4294-B5DB-28CECFA9600E}" srcOrd="6" destOrd="0" presId="urn:microsoft.com/office/officeart/2005/8/layout/bProcess4"/>
    <dgm:cxn modelId="{CC55F13F-CB37-40C1-89C4-3722AAC0B93E}" type="presParOf" srcId="{CE84C00F-9F46-4294-B5DB-28CECFA9600E}" destId="{1E0F6700-6714-489C-9CED-011168B07B49}" srcOrd="0" destOrd="0" presId="urn:microsoft.com/office/officeart/2005/8/layout/bProcess4"/>
    <dgm:cxn modelId="{DD4B3EEE-9044-4367-9016-EF0735915613}" type="presParOf" srcId="{CE84C00F-9F46-4294-B5DB-28CECFA9600E}" destId="{B74427A7-601E-4BBC-BBA4-8A318B971277}" srcOrd="1" destOrd="0" presId="urn:microsoft.com/office/officeart/2005/8/layout/bProcess4"/>
    <dgm:cxn modelId="{0BFC921C-0821-495E-A69A-F0F093F72C1E}" type="presParOf" srcId="{5BCC3650-EBDD-4B50-94C2-DB747D47E374}" destId="{1F7B529C-00D3-4796-880F-B215E1F5B6F0}" srcOrd="7" destOrd="0" presId="urn:microsoft.com/office/officeart/2005/8/layout/bProcess4"/>
    <dgm:cxn modelId="{3FF0CA2E-FD4E-4A83-AB66-3482576D9D2F}" type="presParOf" srcId="{5BCC3650-EBDD-4B50-94C2-DB747D47E374}" destId="{63ACC44D-46E8-4918-B11E-326C2D46ABFE}" srcOrd="8" destOrd="0" presId="urn:microsoft.com/office/officeart/2005/8/layout/bProcess4"/>
    <dgm:cxn modelId="{3BBE90DF-4CA2-4E4B-830E-A3023F1781C8}" type="presParOf" srcId="{63ACC44D-46E8-4918-B11E-326C2D46ABFE}" destId="{B9E14E9A-29D6-4C97-8837-A2CA97BFB2D7}" srcOrd="0" destOrd="0" presId="urn:microsoft.com/office/officeart/2005/8/layout/bProcess4"/>
    <dgm:cxn modelId="{8DE0EC0D-0DFA-4425-82AE-A68B120BBAC0}" type="presParOf" srcId="{63ACC44D-46E8-4918-B11E-326C2D46ABFE}" destId="{6CD87BD7-B681-4A46-B710-F4B9221D3B4A}" srcOrd="1" destOrd="0" presId="urn:microsoft.com/office/officeart/2005/8/layout/bProcess4"/>
    <dgm:cxn modelId="{65027EDA-2899-4592-8709-677032AE035D}" type="presParOf" srcId="{5BCC3650-EBDD-4B50-94C2-DB747D47E374}" destId="{B05287CF-8487-4F9A-9C57-7AFDC1895D48}" srcOrd="9" destOrd="0" presId="urn:microsoft.com/office/officeart/2005/8/layout/bProcess4"/>
    <dgm:cxn modelId="{45BAF17B-6DCD-48B9-B933-DC31837667E9}" type="presParOf" srcId="{5BCC3650-EBDD-4B50-94C2-DB747D47E374}" destId="{877E5E1E-48C3-4669-9CF3-387863E8FC4D}" srcOrd="10" destOrd="0" presId="urn:microsoft.com/office/officeart/2005/8/layout/bProcess4"/>
    <dgm:cxn modelId="{9705BDC2-3808-49DA-85DA-3C1AAB196CD1}" type="presParOf" srcId="{877E5E1E-48C3-4669-9CF3-387863E8FC4D}" destId="{A1A58476-97BE-42EA-893A-15C0CD009088}" srcOrd="0" destOrd="0" presId="urn:microsoft.com/office/officeart/2005/8/layout/bProcess4"/>
    <dgm:cxn modelId="{1A46C651-C4DE-4F74-AF3A-45462B29D2A8}" type="presParOf" srcId="{877E5E1E-48C3-4669-9CF3-387863E8FC4D}" destId="{E0CC6320-9875-4C68-BF08-442CEE4F00D3}" srcOrd="1" destOrd="0" presId="urn:microsoft.com/office/officeart/2005/8/layout/bProcess4"/>
    <dgm:cxn modelId="{EF69F51B-77FD-4507-A907-5E3C60A3C0FE}" type="presParOf" srcId="{5BCC3650-EBDD-4B50-94C2-DB747D47E374}" destId="{FFDC71E1-5A1E-4749-8F84-5324455B0139}" srcOrd="11" destOrd="0" presId="urn:microsoft.com/office/officeart/2005/8/layout/bProcess4"/>
    <dgm:cxn modelId="{8F1A0461-6BFE-4D98-936F-38CAAE366BA1}" type="presParOf" srcId="{5BCC3650-EBDD-4B50-94C2-DB747D47E374}" destId="{77F39153-9364-4DA8-9D75-A5B76B03D310}" srcOrd="12" destOrd="0" presId="urn:microsoft.com/office/officeart/2005/8/layout/bProcess4"/>
    <dgm:cxn modelId="{BECBD767-EFCE-489E-B796-8FA4B6DDF1EB}" type="presParOf" srcId="{77F39153-9364-4DA8-9D75-A5B76B03D310}" destId="{D47D0213-AC05-43F3-97E8-474826695325}" srcOrd="0" destOrd="0" presId="urn:microsoft.com/office/officeart/2005/8/layout/bProcess4"/>
    <dgm:cxn modelId="{75ED10B5-11B8-4244-A313-3D96714437FC}" type="presParOf" srcId="{77F39153-9364-4DA8-9D75-A5B76B03D310}" destId="{3C05742A-F15F-4AE6-92D4-E8EBBDDA8838}" srcOrd="1" destOrd="0" presId="urn:microsoft.com/office/officeart/2005/8/layout/bProcess4"/>
    <dgm:cxn modelId="{4F658FE5-00A4-42AE-A9D0-66E6732B9C59}" type="presParOf" srcId="{5BCC3650-EBDD-4B50-94C2-DB747D47E374}" destId="{CF132598-9F61-4D0D-BF63-9F4FF4B53CBB}" srcOrd="13" destOrd="0" presId="urn:microsoft.com/office/officeart/2005/8/layout/bProcess4"/>
    <dgm:cxn modelId="{395BC7EA-765D-4C00-A865-4B977697704B}" type="presParOf" srcId="{5BCC3650-EBDD-4B50-94C2-DB747D47E374}" destId="{8AD93FE6-B53B-45E5-871A-55314639B5AD}" srcOrd="14" destOrd="0" presId="urn:microsoft.com/office/officeart/2005/8/layout/bProcess4"/>
    <dgm:cxn modelId="{F3591AB9-94A7-4CC9-912F-5852C4F1B4AD}" type="presParOf" srcId="{8AD93FE6-B53B-45E5-871A-55314639B5AD}" destId="{CB566D5D-45BE-4805-86A6-414FD6E3F3D9}" srcOrd="0" destOrd="0" presId="urn:microsoft.com/office/officeart/2005/8/layout/bProcess4"/>
    <dgm:cxn modelId="{478CF648-7B5C-4D4D-87BB-9A22059ECE55}" type="presParOf" srcId="{8AD93FE6-B53B-45E5-871A-55314639B5AD}" destId="{28A6B7D7-95E0-4A84-82C0-5FA9B619E117}" srcOrd="1" destOrd="0" presId="urn:microsoft.com/office/officeart/2005/8/layout/bProcess4"/>
    <dgm:cxn modelId="{42BFA7AF-BA24-463F-9AD8-D69607E0EE74}" type="presParOf" srcId="{5BCC3650-EBDD-4B50-94C2-DB747D47E374}" destId="{B78D55C7-D875-43C5-9088-0E00F05CC611}" srcOrd="15" destOrd="0" presId="urn:microsoft.com/office/officeart/2005/8/layout/bProcess4"/>
    <dgm:cxn modelId="{878AD0C0-DB5B-43C6-B4B9-676B514D1A5F}" type="presParOf" srcId="{5BCC3650-EBDD-4B50-94C2-DB747D47E374}" destId="{EE5EB598-ADDF-488B-AE70-4EFA37FCADEB}" srcOrd="16" destOrd="0" presId="urn:microsoft.com/office/officeart/2005/8/layout/bProcess4"/>
    <dgm:cxn modelId="{DBEB01DD-2CE2-40A4-978A-7F90680D06D6}" type="presParOf" srcId="{EE5EB598-ADDF-488B-AE70-4EFA37FCADEB}" destId="{C6626268-31A6-4C70-A796-E81F75A81045}" srcOrd="0" destOrd="0" presId="urn:microsoft.com/office/officeart/2005/8/layout/bProcess4"/>
    <dgm:cxn modelId="{0BCCB613-DD1B-4C9C-BE3B-97FAFBB4BD84}" type="presParOf" srcId="{EE5EB598-ADDF-488B-AE70-4EFA37FCADEB}" destId="{6B94A04B-B389-4941-AB37-376AEE25226A}" srcOrd="1" destOrd="0" presId="urn:microsoft.com/office/officeart/2005/8/layout/bProcess4"/>
    <dgm:cxn modelId="{4F612C6E-6042-4628-B2C4-6D22B9CFA2C9}" type="presParOf" srcId="{5BCC3650-EBDD-4B50-94C2-DB747D47E374}" destId="{3E9CBA52-A28C-4E0A-8F25-C55E9CC889F1}" srcOrd="17" destOrd="0" presId="urn:microsoft.com/office/officeart/2005/8/layout/bProcess4"/>
    <dgm:cxn modelId="{7D13164A-3FD3-43A5-B2AD-101546B1EFCE}" type="presParOf" srcId="{5BCC3650-EBDD-4B50-94C2-DB747D47E374}" destId="{80D05DDC-8DCE-4A62-8DE6-81898563AE11}" srcOrd="18" destOrd="0" presId="urn:microsoft.com/office/officeart/2005/8/layout/bProcess4"/>
    <dgm:cxn modelId="{757FD5B2-1944-479E-A007-D6EDCF168DBE}" type="presParOf" srcId="{80D05DDC-8DCE-4A62-8DE6-81898563AE11}" destId="{B8F42652-BCAA-4E52-9362-897747DB63D7}" srcOrd="0" destOrd="0" presId="urn:microsoft.com/office/officeart/2005/8/layout/bProcess4"/>
    <dgm:cxn modelId="{EE51FB1F-B843-4C48-A2B9-1AA18FC95586}" type="presParOf" srcId="{80D05DDC-8DCE-4A62-8DE6-81898563AE11}" destId="{9BCC324B-938C-4887-B9E2-F0F9B4CF7ED8}" srcOrd="1" destOrd="0" presId="urn:microsoft.com/office/officeart/2005/8/layout/bProcess4"/>
    <dgm:cxn modelId="{59F0205D-1EAD-44F6-A573-392A908A3C31}" type="presParOf" srcId="{5BCC3650-EBDD-4B50-94C2-DB747D47E374}" destId="{AFE498A2-4F25-438B-B7A8-52A13A067F7C}" srcOrd="19" destOrd="0" presId="urn:microsoft.com/office/officeart/2005/8/layout/bProcess4"/>
    <dgm:cxn modelId="{26C08D30-1F09-46B5-A22A-78C0C6821ACA}" type="presParOf" srcId="{5BCC3650-EBDD-4B50-94C2-DB747D47E374}" destId="{63A1DD61-09BD-44E5-8224-B70480F8B076}" srcOrd="20" destOrd="0" presId="urn:microsoft.com/office/officeart/2005/8/layout/bProcess4"/>
    <dgm:cxn modelId="{AA4FB20B-8336-49F0-B163-14E100F83C6B}" type="presParOf" srcId="{63A1DD61-09BD-44E5-8224-B70480F8B076}" destId="{EF488E13-9F27-4541-8CA1-59C3B70C0329}" srcOrd="0" destOrd="0" presId="urn:microsoft.com/office/officeart/2005/8/layout/bProcess4"/>
    <dgm:cxn modelId="{A1FEB435-3CB5-4DEB-806A-49A5E350B62B}" type="presParOf" srcId="{63A1DD61-09BD-44E5-8224-B70480F8B076}" destId="{F5E875D6-0D9C-4A01-9267-08DA3B002C10}" srcOrd="1" destOrd="0" presId="urn:microsoft.com/office/officeart/2005/8/layout/bProcess4"/>
    <dgm:cxn modelId="{C3217167-0540-4D65-90B8-15E1DB1FE9D0}" type="presParOf" srcId="{5BCC3650-EBDD-4B50-94C2-DB747D47E374}" destId="{64B13BD9-7FCA-49EF-A29F-81AFC5DCCBEF}" srcOrd="21" destOrd="0" presId="urn:microsoft.com/office/officeart/2005/8/layout/bProcess4"/>
    <dgm:cxn modelId="{89C453F1-2B03-4A35-A7B8-4A3DC23A88DC}" type="presParOf" srcId="{5BCC3650-EBDD-4B50-94C2-DB747D47E374}" destId="{5E64B173-3710-42C1-BB1F-4571214EE2E4}" srcOrd="22" destOrd="0" presId="urn:microsoft.com/office/officeart/2005/8/layout/bProcess4"/>
    <dgm:cxn modelId="{29A8617B-2CDE-4A19-A26E-C86EBC3F2D63}" type="presParOf" srcId="{5E64B173-3710-42C1-BB1F-4571214EE2E4}" destId="{874A9C96-D2DA-4943-B0CE-A79B8C0FAEC2}" srcOrd="0" destOrd="0" presId="urn:microsoft.com/office/officeart/2005/8/layout/bProcess4"/>
    <dgm:cxn modelId="{1896E3D3-212C-45D4-ABE2-7B0D05DC310B}" type="presParOf" srcId="{5E64B173-3710-42C1-BB1F-4571214EE2E4}" destId="{EAF326D4-1865-4FC1-98CF-F1A85BC1320D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F576BD-D908-4C9A-B517-CCD26DCAB412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7DF0F7-A21E-48D4-B15F-5CE5CCA3D7F6}">
      <dgm:prSet phldrT="[Text]" custT="1"/>
      <dgm:spPr>
        <a:solidFill>
          <a:srgbClr val="0064A4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PI submits application </a:t>
          </a:r>
        </a:p>
        <a:p>
          <a:r>
            <a:rPr lang="en-US" sz="1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(*Day 1)</a:t>
          </a:r>
        </a:p>
      </dgm:t>
    </dgm:pt>
    <dgm:pt modelId="{D7E4DA68-D72C-40CF-8383-BA9A713448C8}" type="parTrans" cxnId="{624F459C-BB5B-45BD-B1ED-5D982641856D}">
      <dgm:prSet/>
      <dgm:spPr/>
      <dgm:t>
        <a:bodyPr/>
        <a:lstStyle/>
        <a:p>
          <a:endParaRPr lang="en-US"/>
        </a:p>
      </dgm:t>
    </dgm:pt>
    <dgm:pt modelId="{B8040E74-D13D-4C32-A2E4-2B65AF2FC377}" type="sibTrans" cxnId="{624F459C-BB5B-45BD-B1ED-5D982641856D}">
      <dgm:prSet/>
      <dgm:spPr/>
      <dgm:t>
        <a:bodyPr/>
        <a:lstStyle/>
        <a:p>
          <a:endParaRPr lang="en-US"/>
        </a:p>
      </dgm:t>
    </dgm:pt>
    <dgm:pt modelId="{8572BF7E-7AFF-407E-9C0B-23BCCD4A42A0}">
      <dgm:prSet phldrT="[Text]" custT="1"/>
      <dgm:spPr>
        <a:solidFill>
          <a:srgbClr val="0064A4"/>
        </a:solidFill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IBC admin. assigns application to 1 IBC member and Biosafety</a:t>
          </a:r>
          <a:endParaRPr lang="en-US" sz="1000" i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EE384D-B63B-4AA7-907B-20D311BE34DB}" type="parTrans" cxnId="{B3310A92-FD92-4186-854C-80BFAEBAE470}">
      <dgm:prSet/>
      <dgm:spPr/>
      <dgm:t>
        <a:bodyPr/>
        <a:lstStyle/>
        <a:p>
          <a:endParaRPr lang="en-US"/>
        </a:p>
      </dgm:t>
    </dgm:pt>
    <dgm:pt modelId="{F8623408-23B3-42A4-8C5A-AFEA3570A995}" type="sibTrans" cxnId="{B3310A92-FD92-4186-854C-80BFAEBAE470}">
      <dgm:prSet/>
      <dgm:spPr/>
      <dgm:t>
        <a:bodyPr/>
        <a:lstStyle/>
        <a:p>
          <a:endParaRPr lang="en-US"/>
        </a:p>
      </dgm:t>
    </dgm:pt>
    <dgm:pt modelId="{A8447B52-FBD9-49E9-BD47-94E5BC868959}">
      <dgm:prSet phldrT="[Text]" custT="1"/>
      <dgm:spPr>
        <a:solidFill>
          <a:srgbClr val="0064A4"/>
        </a:solidFill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IBC and Biosafety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and IBC walkthrough </a:t>
          </a:r>
          <a:endParaRPr lang="en-US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C3634C-79E4-4BBF-81FE-A49F16614826}" type="parTrans" cxnId="{A14F18DB-3AB8-4478-B131-D921D186FAAE}">
      <dgm:prSet/>
      <dgm:spPr/>
      <dgm:t>
        <a:bodyPr/>
        <a:lstStyle/>
        <a:p>
          <a:endParaRPr lang="en-US"/>
        </a:p>
      </dgm:t>
    </dgm:pt>
    <dgm:pt modelId="{A79F1958-883C-42BE-893E-193BA89A204C}" type="sibTrans" cxnId="{A14F18DB-3AB8-4478-B131-D921D186FAAE}">
      <dgm:prSet/>
      <dgm:spPr/>
      <dgm:t>
        <a:bodyPr/>
        <a:lstStyle/>
        <a:p>
          <a:endParaRPr lang="en-US"/>
        </a:p>
      </dgm:t>
    </dgm:pt>
    <dgm:pt modelId="{13FDD04A-11C5-4160-8D3E-F10AFE09CC78}">
      <dgm:prSet custT="1"/>
      <dgm:spPr/>
      <dgm:t>
        <a:bodyPr/>
        <a:lstStyle/>
        <a:p>
          <a:r>
            <a:rPr lang="en-US" sz="1100" dirty="0">
              <a:latin typeface="Arial" panose="020B0604020202020204" pitchFamily="34" charset="0"/>
              <a:cs typeface="Arial" panose="020B0604020202020204" pitchFamily="34" charset="0"/>
            </a:rPr>
            <a:t>IBC administrator sends </a:t>
          </a:r>
          <a:r>
            <a:rPr lang="en-US" sz="1100" dirty="0" err="1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100" dirty="0">
              <a:latin typeface="Arial" panose="020B0604020202020204" pitchFamily="34" charset="0"/>
              <a:cs typeface="Arial" panose="020B0604020202020204" pitchFamily="34" charset="0"/>
            </a:rPr>
            <a:t> comments to PI </a:t>
          </a:r>
          <a:r>
            <a:rPr lang="en-US" sz="1100" i="1" dirty="0">
              <a:latin typeface="Arial" panose="020B0604020202020204" pitchFamily="34" charset="0"/>
              <a:cs typeface="Arial" panose="020B0604020202020204" pitchFamily="34" charset="0"/>
            </a:rPr>
            <a:t>(if needed)</a:t>
          </a:r>
        </a:p>
      </dgm:t>
    </dgm:pt>
    <dgm:pt modelId="{16CCA6FD-4E7A-4980-B712-29E0BF57F51A}" type="parTrans" cxnId="{9C65CD26-FA00-497F-9E2F-B6DAC2D5F871}">
      <dgm:prSet/>
      <dgm:spPr/>
      <dgm:t>
        <a:bodyPr/>
        <a:lstStyle/>
        <a:p>
          <a:endParaRPr lang="en-US"/>
        </a:p>
      </dgm:t>
    </dgm:pt>
    <dgm:pt modelId="{5D1CA401-DCA5-42D5-8776-85250B028902}" type="sibTrans" cxnId="{9C65CD26-FA00-497F-9E2F-B6DAC2D5F871}">
      <dgm:prSet/>
      <dgm:spPr/>
      <dgm:t>
        <a:bodyPr/>
        <a:lstStyle/>
        <a:p>
          <a:endParaRPr lang="en-US"/>
        </a:p>
      </dgm:t>
    </dgm:pt>
    <dgm:pt modelId="{22B4DA99-A858-47BB-BF94-81517746B15F}">
      <dgm:prSet phldrT="[Text]" custT="1"/>
      <dgm:spPr>
        <a:solidFill>
          <a:srgbClr val="0064A4"/>
        </a:solidFill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IBC administrator sends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comments to PI </a:t>
          </a:r>
          <a:r>
            <a:rPr lang="en-US" sz="1400" i="1" dirty="0">
              <a:latin typeface="Arial" panose="020B0604020202020204" pitchFamily="34" charset="0"/>
              <a:cs typeface="Arial" panose="020B0604020202020204" pitchFamily="34" charset="0"/>
            </a:rPr>
            <a:t>(if needed)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35C03B-7E30-437A-AFE1-D6A3978A10A7}" type="parTrans" cxnId="{1EEF3611-6BD7-43E0-A822-2B8ED49F812D}">
      <dgm:prSet/>
      <dgm:spPr/>
      <dgm:t>
        <a:bodyPr/>
        <a:lstStyle/>
        <a:p>
          <a:endParaRPr lang="en-US"/>
        </a:p>
      </dgm:t>
    </dgm:pt>
    <dgm:pt modelId="{14F79F13-E83E-4F41-8CB5-28393C9510A8}" type="sibTrans" cxnId="{1EEF3611-6BD7-43E0-A822-2B8ED49F812D}">
      <dgm:prSet/>
      <dgm:spPr/>
      <dgm:t>
        <a:bodyPr/>
        <a:lstStyle/>
        <a:p>
          <a:endParaRPr lang="en-US"/>
        </a:p>
      </dgm:t>
    </dgm:pt>
    <dgm:pt modelId="{4EBEC230-C1E4-4F37-BC13-A988B637559C}">
      <dgm:prSet phldrT="[Text]" custT="1"/>
      <dgm:spPr>
        <a:solidFill>
          <a:srgbClr val="0064A4"/>
        </a:solidFill>
        <a:ln>
          <a:noFill/>
        </a:ln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IBC/ Biosafety/IBC administrator confirms all issues are addressed</a:t>
          </a:r>
        </a:p>
      </dgm:t>
    </dgm:pt>
    <dgm:pt modelId="{80202BE9-CA6C-4BAB-8610-B173562AAFD5}" type="parTrans" cxnId="{6377646D-CA98-45DA-B67D-78C477CC5466}">
      <dgm:prSet/>
      <dgm:spPr/>
      <dgm:t>
        <a:bodyPr/>
        <a:lstStyle/>
        <a:p>
          <a:endParaRPr lang="en-US"/>
        </a:p>
      </dgm:t>
    </dgm:pt>
    <dgm:pt modelId="{13868C4A-816C-4A88-896A-C3E09C8916C9}" type="sibTrans" cxnId="{6377646D-CA98-45DA-B67D-78C477CC5466}">
      <dgm:prSet/>
      <dgm:spPr/>
      <dgm:t>
        <a:bodyPr/>
        <a:lstStyle/>
        <a:p>
          <a:endParaRPr lang="en-US"/>
        </a:p>
      </dgm:t>
    </dgm:pt>
    <dgm:pt modelId="{4E0E116C-F0A4-45DE-BD6F-5CD13E938447}">
      <dgm:prSet phldrT="[Text]" custT="1"/>
      <dgm:spPr>
        <a:solidFill>
          <a:srgbClr val="0064A4"/>
        </a:solidFill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PI resubmits application</a:t>
          </a:r>
        </a:p>
      </dgm:t>
    </dgm:pt>
    <dgm:pt modelId="{43DA8C00-8C43-4A10-9728-2CECFA4BE78B}" type="sibTrans" cxnId="{6816D55B-CDF0-40D9-B9A5-949AE24D7AC4}">
      <dgm:prSet/>
      <dgm:spPr/>
      <dgm:t>
        <a:bodyPr/>
        <a:lstStyle/>
        <a:p>
          <a:endParaRPr lang="en-US"/>
        </a:p>
      </dgm:t>
    </dgm:pt>
    <dgm:pt modelId="{CEC35085-9A7A-4CFA-8275-B68797218C60}" type="parTrans" cxnId="{6816D55B-CDF0-40D9-B9A5-949AE24D7AC4}">
      <dgm:prSet/>
      <dgm:spPr/>
      <dgm:t>
        <a:bodyPr/>
        <a:lstStyle/>
        <a:p>
          <a:endParaRPr lang="en-US"/>
        </a:p>
      </dgm:t>
    </dgm:pt>
    <dgm:pt modelId="{1AD2569E-C1E2-4FCA-B028-A8F9CFCBCDC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PI receives IBC approval </a:t>
          </a:r>
        </a:p>
        <a:p>
          <a:r>
            <a:rPr lang="en-US" sz="1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(Average number of days 18 )</a:t>
          </a:r>
          <a:endParaRPr lang="en-US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B9119A-7486-4469-B7D8-6C88FDE37C5A}" type="sibTrans" cxnId="{AD943106-B46C-4186-9505-03E595445A8C}">
      <dgm:prSet/>
      <dgm:spPr/>
      <dgm:t>
        <a:bodyPr/>
        <a:lstStyle/>
        <a:p>
          <a:endParaRPr lang="en-US"/>
        </a:p>
      </dgm:t>
    </dgm:pt>
    <dgm:pt modelId="{9E63B0D1-1465-496A-B4D9-B8D66762F5AA}" type="parTrans" cxnId="{AD943106-B46C-4186-9505-03E595445A8C}">
      <dgm:prSet/>
      <dgm:spPr/>
      <dgm:t>
        <a:bodyPr/>
        <a:lstStyle/>
        <a:p>
          <a:endParaRPr lang="en-US"/>
        </a:p>
      </dgm:t>
    </dgm:pt>
    <dgm:pt modelId="{5BCC3650-EBDD-4B50-94C2-DB747D47E374}" type="pres">
      <dgm:prSet presAssocID="{8FF576BD-D908-4C9A-B517-CCD26DCAB412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145E1614-9355-451B-AC11-3BDAC74C46BF}" type="pres">
      <dgm:prSet presAssocID="{B17DF0F7-A21E-48D4-B15F-5CE5CCA3D7F6}" presName="compNode" presStyleCnt="0"/>
      <dgm:spPr/>
    </dgm:pt>
    <dgm:pt modelId="{848A46A7-1FE9-4BDB-AA5E-59A8290B324B}" type="pres">
      <dgm:prSet presAssocID="{B17DF0F7-A21E-48D4-B15F-5CE5CCA3D7F6}" presName="dummyConnPt" presStyleCnt="0"/>
      <dgm:spPr/>
    </dgm:pt>
    <dgm:pt modelId="{7D843BF9-1EEF-41EF-A50E-E2409DEF4543}" type="pres">
      <dgm:prSet presAssocID="{B17DF0F7-A21E-48D4-B15F-5CE5CCA3D7F6}" presName="node" presStyleLbl="node1" presStyleIdx="0" presStyleCnt="8" custScaleX="88043" custLinFactX="-13326" custLinFactNeighborX="-100000" custLinFactNeighborY="41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93756C-571E-40DE-9B24-8EF19E9945D8}" type="pres">
      <dgm:prSet presAssocID="{B8040E74-D13D-4C32-A2E4-2B65AF2FC377}" presName="sibTrans" presStyleLbl="bgSibTrans2D1" presStyleIdx="0" presStyleCnt="7" custLinFactY="37093" custLinFactNeighborX="297" custLinFactNeighborY="100000"/>
      <dgm:spPr/>
      <dgm:t>
        <a:bodyPr/>
        <a:lstStyle/>
        <a:p>
          <a:endParaRPr lang="en-US"/>
        </a:p>
      </dgm:t>
    </dgm:pt>
    <dgm:pt modelId="{988A1EB8-5CA5-4432-9757-3045E8EA84E3}" type="pres">
      <dgm:prSet presAssocID="{8572BF7E-7AFF-407E-9C0B-23BCCD4A42A0}" presName="compNode" presStyleCnt="0"/>
      <dgm:spPr/>
    </dgm:pt>
    <dgm:pt modelId="{9BB71094-41DD-4F31-8F12-EFC45021E0AA}" type="pres">
      <dgm:prSet presAssocID="{8572BF7E-7AFF-407E-9C0B-23BCCD4A42A0}" presName="dummyConnPt" presStyleCnt="0"/>
      <dgm:spPr/>
    </dgm:pt>
    <dgm:pt modelId="{F8FE6D28-CF63-4808-B3F3-3C40B075CE64}" type="pres">
      <dgm:prSet presAssocID="{8572BF7E-7AFF-407E-9C0B-23BCCD4A42A0}" presName="node" presStyleLbl="node1" presStyleIdx="1" presStyleCnt="8" custLinFactY="-19564" custLinFactNeighborX="7078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407D90-B198-4AE3-A0FD-38B800D11E3F}" type="pres">
      <dgm:prSet presAssocID="{F8623408-23B3-42A4-8C5A-AFEA3570A995}" presName="sibTrans" presStyleLbl="bgSibTrans2D1" presStyleIdx="1" presStyleCnt="7" custLinFactY="45690" custLinFactNeighborX="-91" custLinFactNeighborY="100000"/>
      <dgm:spPr/>
      <dgm:t>
        <a:bodyPr/>
        <a:lstStyle/>
        <a:p>
          <a:endParaRPr lang="en-US"/>
        </a:p>
      </dgm:t>
    </dgm:pt>
    <dgm:pt modelId="{91FBC9BC-2CFE-475A-8178-4B7A5F4CE1EB}" type="pres">
      <dgm:prSet presAssocID="{A8447B52-FBD9-49E9-BD47-94E5BC868959}" presName="compNode" presStyleCnt="0"/>
      <dgm:spPr/>
    </dgm:pt>
    <dgm:pt modelId="{02E35DD9-1BCF-4721-92AC-1AB2C6F5364F}" type="pres">
      <dgm:prSet presAssocID="{A8447B52-FBD9-49E9-BD47-94E5BC868959}" presName="dummyConnPt" presStyleCnt="0"/>
      <dgm:spPr/>
    </dgm:pt>
    <dgm:pt modelId="{A88418EB-EA81-4AF2-B2DC-B0DF02B0E166}" type="pres">
      <dgm:prSet presAssocID="{A8447B52-FBD9-49E9-BD47-94E5BC868959}" presName="node" presStyleLbl="node1" presStyleIdx="2" presStyleCnt="8" custLinFactX="87832" custLinFactY="-100000" custLinFactNeighborX="100000" custLinFactNeighborY="-1451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3485EC-AECE-4A65-8D30-966E62E5B3CB}" type="pres">
      <dgm:prSet presAssocID="{A79F1958-883C-42BE-893E-193BA89A204C}" presName="sibTrans" presStyleLbl="bgSibTrans2D1" presStyleIdx="2" presStyleCnt="7" custLinFactY="56324" custLinFactNeighborX="488" custLinFactNeighborY="100000"/>
      <dgm:spPr/>
      <dgm:t>
        <a:bodyPr/>
        <a:lstStyle/>
        <a:p>
          <a:endParaRPr lang="en-US"/>
        </a:p>
      </dgm:t>
    </dgm:pt>
    <dgm:pt modelId="{CE84C00F-9F46-4294-B5DB-28CECFA9600E}" type="pres">
      <dgm:prSet presAssocID="{13FDD04A-11C5-4160-8D3E-F10AFE09CC78}" presName="compNode" presStyleCnt="0"/>
      <dgm:spPr/>
    </dgm:pt>
    <dgm:pt modelId="{1E0F6700-6714-489C-9CED-011168B07B49}" type="pres">
      <dgm:prSet presAssocID="{13FDD04A-11C5-4160-8D3E-F10AFE09CC78}" presName="dummyConnPt" presStyleCnt="0"/>
      <dgm:spPr/>
    </dgm:pt>
    <dgm:pt modelId="{B74427A7-601E-4BBC-BBA4-8A318B971277}" type="pres">
      <dgm:prSet presAssocID="{13FDD04A-11C5-4160-8D3E-F10AFE09CC78}" presName="node" presStyleLbl="node1" presStyleIdx="3" presStyleCnt="8" custLinFactX="100000" custLinFactY="-174485" custLinFactNeighborX="145755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7B529C-00D3-4796-880F-B215E1F5B6F0}" type="pres">
      <dgm:prSet presAssocID="{5D1CA401-DCA5-42D5-8776-85250B028902}" presName="sibTrans" presStyleLbl="bgSibTrans2D1" presStyleIdx="3" presStyleCnt="7" custLinFactY="38985" custLinFactNeighborX="403" custLinFactNeighborY="100000"/>
      <dgm:spPr/>
      <dgm:t>
        <a:bodyPr/>
        <a:lstStyle/>
        <a:p>
          <a:endParaRPr lang="en-US"/>
        </a:p>
      </dgm:t>
    </dgm:pt>
    <dgm:pt modelId="{63ACC44D-46E8-4918-B11E-326C2D46ABFE}" type="pres">
      <dgm:prSet presAssocID="{22B4DA99-A858-47BB-BF94-81517746B15F}" presName="compNode" presStyleCnt="0"/>
      <dgm:spPr/>
    </dgm:pt>
    <dgm:pt modelId="{B9E14E9A-29D6-4C97-8837-A2CA97BFB2D7}" type="pres">
      <dgm:prSet presAssocID="{22B4DA99-A858-47BB-BF94-81517746B15F}" presName="dummyConnPt" presStyleCnt="0"/>
      <dgm:spPr/>
    </dgm:pt>
    <dgm:pt modelId="{6CD87BD7-B681-4A46-B710-F4B9221D3B4A}" type="pres">
      <dgm:prSet presAssocID="{22B4DA99-A858-47BB-BF94-81517746B15F}" presName="node" presStyleLbl="node1" presStyleIdx="4" presStyleCnt="8" custLinFactX="100000" custLinFactY="-176390" custLinFactNeighborX="137254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287CF-8487-4F9A-9C57-7AFDC1895D48}" type="pres">
      <dgm:prSet presAssocID="{14F79F13-E83E-4F41-8CB5-28393C9510A8}" presName="sibTrans" presStyleLbl="bgSibTrans2D1" presStyleIdx="4" presStyleCnt="7" custLinFactNeighborX="36623" custLinFactNeighborY="-3364"/>
      <dgm:spPr/>
      <dgm:t>
        <a:bodyPr/>
        <a:lstStyle/>
        <a:p>
          <a:endParaRPr lang="en-US"/>
        </a:p>
      </dgm:t>
    </dgm:pt>
    <dgm:pt modelId="{877E5E1E-48C3-4669-9CF3-387863E8FC4D}" type="pres">
      <dgm:prSet presAssocID="{4E0E116C-F0A4-45DE-BD6F-5CD13E938447}" presName="compNode" presStyleCnt="0"/>
      <dgm:spPr/>
    </dgm:pt>
    <dgm:pt modelId="{A1A58476-97BE-42EA-893A-15C0CD009088}" type="pres">
      <dgm:prSet presAssocID="{4E0E116C-F0A4-45DE-BD6F-5CD13E938447}" presName="dummyConnPt" presStyleCnt="0"/>
      <dgm:spPr/>
    </dgm:pt>
    <dgm:pt modelId="{E0CC6320-9875-4C68-BF08-442CEE4F00D3}" type="pres">
      <dgm:prSet presAssocID="{4E0E116C-F0A4-45DE-BD6F-5CD13E938447}" presName="node" presStyleLbl="node1" presStyleIdx="5" presStyleCnt="8" custLinFactX="74175" custLinFactY="24579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DC71E1-5A1E-4749-8F84-5324455B0139}" type="pres">
      <dgm:prSet presAssocID="{43DA8C00-8C43-4A10-9728-2CECFA4BE78B}" presName="sibTrans" presStyleLbl="bgSibTrans2D1" presStyleIdx="5" presStyleCnt="7" custLinFactNeighborX="40504" custLinFactNeighborY="-1806"/>
      <dgm:spPr/>
      <dgm:t>
        <a:bodyPr/>
        <a:lstStyle/>
        <a:p>
          <a:endParaRPr lang="en-US"/>
        </a:p>
      </dgm:t>
    </dgm:pt>
    <dgm:pt modelId="{8AD93FE6-B53B-45E5-871A-55314639B5AD}" type="pres">
      <dgm:prSet presAssocID="{4EBEC230-C1E4-4F37-BC13-A988B637559C}" presName="compNode" presStyleCnt="0"/>
      <dgm:spPr/>
    </dgm:pt>
    <dgm:pt modelId="{CB566D5D-45BE-4805-86A6-414FD6E3F3D9}" type="pres">
      <dgm:prSet presAssocID="{4EBEC230-C1E4-4F37-BC13-A988B637559C}" presName="dummyConnPt" presStyleCnt="0"/>
      <dgm:spPr/>
    </dgm:pt>
    <dgm:pt modelId="{28A6B7D7-95E0-4A84-82C0-5FA9B619E117}" type="pres">
      <dgm:prSet presAssocID="{4EBEC230-C1E4-4F37-BC13-A988B637559C}" presName="node" presStyleLbl="node1" presStyleIdx="6" presStyleCnt="8" custLinFactX="100000" custLinFactY="187807" custLinFactNeighborX="141241" custLinFactNeighborY="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8D55C7-D875-43C5-9088-0E00F05CC611}" type="pres">
      <dgm:prSet presAssocID="{13868C4A-816C-4A88-896A-C3E09C8916C9}" presName="sibTrans" presStyleLbl="bgSibTrans2D1" presStyleIdx="6" presStyleCnt="7" custAng="21503463" custScaleX="47196" custScaleY="132582" custLinFactNeighborX="15708" custLinFactNeighborY="96984"/>
      <dgm:spPr/>
      <dgm:t>
        <a:bodyPr/>
        <a:lstStyle/>
        <a:p>
          <a:endParaRPr lang="en-US"/>
        </a:p>
      </dgm:t>
    </dgm:pt>
    <dgm:pt modelId="{EE5EB598-ADDF-488B-AE70-4EFA37FCADEB}" type="pres">
      <dgm:prSet presAssocID="{1AD2569E-C1E2-4FCA-B028-A8F9CFCBCDC7}" presName="compNode" presStyleCnt="0"/>
      <dgm:spPr/>
    </dgm:pt>
    <dgm:pt modelId="{C6626268-31A6-4C70-A796-E81F75A81045}" type="pres">
      <dgm:prSet presAssocID="{1AD2569E-C1E2-4FCA-B028-A8F9CFCBCDC7}" presName="dummyConnPt" presStyleCnt="0"/>
      <dgm:spPr/>
    </dgm:pt>
    <dgm:pt modelId="{6B94A04B-B389-4941-AB37-376AEE25226A}" type="pres">
      <dgm:prSet presAssocID="{1AD2569E-C1E2-4FCA-B028-A8F9CFCBCDC7}" presName="node" presStyleLbl="node1" presStyleIdx="7" presStyleCnt="8" custLinFactY="16672" custLinFactNeighborX="-93824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4F18DB-3AB8-4478-B131-D921D186FAAE}" srcId="{8FF576BD-D908-4C9A-B517-CCD26DCAB412}" destId="{A8447B52-FBD9-49E9-BD47-94E5BC868959}" srcOrd="2" destOrd="0" parTransId="{44C3634C-79E4-4BBF-81FE-A49F16614826}" sibTransId="{A79F1958-883C-42BE-893E-193BA89A204C}"/>
    <dgm:cxn modelId="{1EEF3611-6BD7-43E0-A822-2B8ED49F812D}" srcId="{8FF576BD-D908-4C9A-B517-CCD26DCAB412}" destId="{22B4DA99-A858-47BB-BF94-81517746B15F}" srcOrd="4" destOrd="0" parTransId="{6835C03B-7E30-437A-AFE1-D6A3978A10A7}" sibTransId="{14F79F13-E83E-4F41-8CB5-28393C9510A8}"/>
    <dgm:cxn modelId="{386532C1-C541-43F0-B6A5-822DE3B1E5B1}" type="presOf" srcId="{8FF576BD-D908-4C9A-B517-CCD26DCAB412}" destId="{5BCC3650-EBDD-4B50-94C2-DB747D47E374}" srcOrd="0" destOrd="0" presId="urn:microsoft.com/office/officeart/2005/8/layout/bProcess4"/>
    <dgm:cxn modelId="{C12C0D07-CF52-4D26-A9F8-C9F1DB35CE7F}" type="presOf" srcId="{5D1CA401-DCA5-42D5-8776-85250B028902}" destId="{1F7B529C-00D3-4796-880F-B215E1F5B6F0}" srcOrd="0" destOrd="0" presId="urn:microsoft.com/office/officeart/2005/8/layout/bProcess4"/>
    <dgm:cxn modelId="{6C5BC68C-7E4D-4DF1-B681-3BFA46BA234E}" type="presOf" srcId="{8572BF7E-7AFF-407E-9C0B-23BCCD4A42A0}" destId="{F8FE6D28-CF63-4808-B3F3-3C40B075CE64}" srcOrd="0" destOrd="0" presId="urn:microsoft.com/office/officeart/2005/8/layout/bProcess4"/>
    <dgm:cxn modelId="{2985B41E-973E-4772-9BA9-2CD9B5F4CA41}" type="presOf" srcId="{14F79F13-E83E-4F41-8CB5-28393C9510A8}" destId="{B05287CF-8487-4F9A-9C57-7AFDC1895D48}" srcOrd="0" destOrd="0" presId="urn:microsoft.com/office/officeart/2005/8/layout/bProcess4"/>
    <dgm:cxn modelId="{F9E68201-8728-48DB-B2CC-88381372DE90}" type="presOf" srcId="{43DA8C00-8C43-4A10-9728-2CECFA4BE78B}" destId="{FFDC71E1-5A1E-4749-8F84-5324455B0139}" srcOrd="0" destOrd="0" presId="urn:microsoft.com/office/officeart/2005/8/layout/bProcess4"/>
    <dgm:cxn modelId="{70DF3C7C-B774-4977-A5EF-82DDFF5A13EE}" type="presOf" srcId="{13FDD04A-11C5-4160-8D3E-F10AFE09CC78}" destId="{B74427A7-601E-4BBC-BBA4-8A318B971277}" srcOrd="0" destOrd="0" presId="urn:microsoft.com/office/officeart/2005/8/layout/bProcess4"/>
    <dgm:cxn modelId="{624F459C-BB5B-45BD-B1ED-5D982641856D}" srcId="{8FF576BD-D908-4C9A-B517-CCD26DCAB412}" destId="{B17DF0F7-A21E-48D4-B15F-5CE5CCA3D7F6}" srcOrd="0" destOrd="0" parTransId="{D7E4DA68-D72C-40CF-8383-BA9A713448C8}" sibTransId="{B8040E74-D13D-4C32-A2E4-2B65AF2FC377}"/>
    <dgm:cxn modelId="{D5A89925-E7DE-4D43-B3F8-60ED67008808}" type="presOf" srcId="{4E0E116C-F0A4-45DE-BD6F-5CD13E938447}" destId="{E0CC6320-9875-4C68-BF08-442CEE4F00D3}" srcOrd="0" destOrd="0" presId="urn:microsoft.com/office/officeart/2005/8/layout/bProcess4"/>
    <dgm:cxn modelId="{F48716B4-F5E3-4049-8989-8A8FB657C6C8}" type="presOf" srcId="{A8447B52-FBD9-49E9-BD47-94E5BC868959}" destId="{A88418EB-EA81-4AF2-B2DC-B0DF02B0E166}" srcOrd="0" destOrd="0" presId="urn:microsoft.com/office/officeart/2005/8/layout/bProcess4"/>
    <dgm:cxn modelId="{F16149FA-C855-4B4A-890D-B243B2089732}" type="presOf" srcId="{4EBEC230-C1E4-4F37-BC13-A988B637559C}" destId="{28A6B7D7-95E0-4A84-82C0-5FA9B619E117}" srcOrd="0" destOrd="0" presId="urn:microsoft.com/office/officeart/2005/8/layout/bProcess4"/>
    <dgm:cxn modelId="{2AA23CEE-2B03-4C0A-B6CE-EF9B8CCEAEE1}" type="presOf" srcId="{1AD2569E-C1E2-4FCA-B028-A8F9CFCBCDC7}" destId="{6B94A04B-B389-4941-AB37-376AEE25226A}" srcOrd="0" destOrd="0" presId="urn:microsoft.com/office/officeart/2005/8/layout/bProcess4"/>
    <dgm:cxn modelId="{B3310A92-FD92-4186-854C-80BFAEBAE470}" srcId="{8FF576BD-D908-4C9A-B517-CCD26DCAB412}" destId="{8572BF7E-7AFF-407E-9C0B-23BCCD4A42A0}" srcOrd="1" destOrd="0" parTransId="{0DEE384D-B63B-4AA7-907B-20D311BE34DB}" sibTransId="{F8623408-23B3-42A4-8C5A-AFEA3570A995}"/>
    <dgm:cxn modelId="{9BAC74A2-62F4-4F74-9F7F-B5E7637FD95E}" type="presOf" srcId="{13868C4A-816C-4A88-896A-C3E09C8916C9}" destId="{B78D55C7-D875-43C5-9088-0E00F05CC611}" srcOrd="0" destOrd="0" presId="urn:microsoft.com/office/officeart/2005/8/layout/bProcess4"/>
    <dgm:cxn modelId="{6816D55B-CDF0-40D9-B9A5-949AE24D7AC4}" srcId="{8FF576BD-D908-4C9A-B517-CCD26DCAB412}" destId="{4E0E116C-F0A4-45DE-BD6F-5CD13E938447}" srcOrd="5" destOrd="0" parTransId="{CEC35085-9A7A-4CFA-8275-B68797218C60}" sibTransId="{43DA8C00-8C43-4A10-9728-2CECFA4BE78B}"/>
    <dgm:cxn modelId="{AD943106-B46C-4186-9505-03E595445A8C}" srcId="{8FF576BD-D908-4C9A-B517-CCD26DCAB412}" destId="{1AD2569E-C1E2-4FCA-B028-A8F9CFCBCDC7}" srcOrd="7" destOrd="0" parTransId="{9E63B0D1-1465-496A-B4D9-B8D66762F5AA}" sibTransId="{A7B9119A-7486-4469-B7D8-6C88FDE37C5A}"/>
    <dgm:cxn modelId="{909E8C23-822E-4C00-A667-34C031592F07}" type="presOf" srcId="{B8040E74-D13D-4C32-A2E4-2B65AF2FC377}" destId="{6B93756C-571E-40DE-9B24-8EF19E9945D8}" srcOrd="0" destOrd="0" presId="urn:microsoft.com/office/officeart/2005/8/layout/bProcess4"/>
    <dgm:cxn modelId="{69C9C9BF-4349-4BD3-9600-DED050480364}" type="presOf" srcId="{F8623408-23B3-42A4-8C5A-AFEA3570A995}" destId="{A5407D90-B198-4AE3-A0FD-38B800D11E3F}" srcOrd="0" destOrd="0" presId="urn:microsoft.com/office/officeart/2005/8/layout/bProcess4"/>
    <dgm:cxn modelId="{6377646D-CA98-45DA-B67D-78C477CC5466}" srcId="{8FF576BD-D908-4C9A-B517-CCD26DCAB412}" destId="{4EBEC230-C1E4-4F37-BC13-A988B637559C}" srcOrd="6" destOrd="0" parTransId="{80202BE9-CA6C-4BAB-8610-B173562AAFD5}" sibTransId="{13868C4A-816C-4A88-896A-C3E09C8916C9}"/>
    <dgm:cxn modelId="{9C65CD26-FA00-497F-9E2F-B6DAC2D5F871}" srcId="{8FF576BD-D908-4C9A-B517-CCD26DCAB412}" destId="{13FDD04A-11C5-4160-8D3E-F10AFE09CC78}" srcOrd="3" destOrd="0" parTransId="{16CCA6FD-4E7A-4980-B712-29E0BF57F51A}" sibTransId="{5D1CA401-DCA5-42D5-8776-85250B028902}"/>
    <dgm:cxn modelId="{EB5F92F7-6CB5-4E52-B276-87481B0B219C}" type="presOf" srcId="{22B4DA99-A858-47BB-BF94-81517746B15F}" destId="{6CD87BD7-B681-4A46-B710-F4B9221D3B4A}" srcOrd="0" destOrd="0" presId="urn:microsoft.com/office/officeart/2005/8/layout/bProcess4"/>
    <dgm:cxn modelId="{E4AE6274-90AB-4340-AA36-2FDAD28CBC15}" type="presOf" srcId="{A79F1958-883C-42BE-893E-193BA89A204C}" destId="{DB3485EC-AECE-4A65-8D30-966E62E5B3CB}" srcOrd="0" destOrd="0" presId="urn:microsoft.com/office/officeart/2005/8/layout/bProcess4"/>
    <dgm:cxn modelId="{EF3ED70B-FAD6-4B4C-804D-2DE25EFCDC34}" type="presOf" srcId="{B17DF0F7-A21E-48D4-B15F-5CE5CCA3D7F6}" destId="{7D843BF9-1EEF-41EF-A50E-E2409DEF4543}" srcOrd="0" destOrd="0" presId="urn:microsoft.com/office/officeart/2005/8/layout/bProcess4"/>
    <dgm:cxn modelId="{FA58895E-50CD-46ED-9E6B-40D46D74F3A0}" type="presParOf" srcId="{5BCC3650-EBDD-4B50-94C2-DB747D47E374}" destId="{145E1614-9355-451B-AC11-3BDAC74C46BF}" srcOrd="0" destOrd="0" presId="urn:microsoft.com/office/officeart/2005/8/layout/bProcess4"/>
    <dgm:cxn modelId="{F2534ABB-C02A-4464-92C0-3BE39194E8DA}" type="presParOf" srcId="{145E1614-9355-451B-AC11-3BDAC74C46BF}" destId="{848A46A7-1FE9-4BDB-AA5E-59A8290B324B}" srcOrd="0" destOrd="0" presId="urn:microsoft.com/office/officeart/2005/8/layout/bProcess4"/>
    <dgm:cxn modelId="{987EAC02-D459-4745-9B57-CE0549E5FD95}" type="presParOf" srcId="{145E1614-9355-451B-AC11-3BDAC74C46BF}" destId="{7D843BF9-1EEF-41EF-A50E-E2409DEF4543}" srcOrd="1" destOrd="0" presId="urn:microsoft.com/office/officeart/2005/8/layout/bProcess4"/>
    <dgm:cxn modelId="{F62657C2-E7CD-4328-8B61-B3C19A0A8180}" type="presParOf" srcId="{5BCC3650-EBDD-4B50-94C2-DB747D47E374}" destId="{6B93756C-571E-40DE-9B24-8EF19E9945D8}" srcOrd="1" destOrd="0" presId="urn:microsoft.com/office/officeart/2005/8/layout/bProcess4"/>
    <dgm:cxn modelId="{54093B66-0F5B-40D5-8079-5E0A31CADB9C}" type="presParOf" srcId="{5BCC3650-EBDD-4B50-94C2-DB747D47E374}" destId="{988A1EB8-5CA5-4432-9757-3045E8EA84E3}" srcOrd="2" destOrd="0" presId="urn:microsoft.com/office/officeart/2005/8/layout/bProcess4"/>
    <dgm:cxn modelId="{23E3B6DD-164A-4F8E-92B4-AE83E59857ED}" type="presParOf" srcId="{988A1EB8-5CA5-4432-9757-3045E8EA84E3}" destId="{9BB71094-41DD-4F31-8F12-EFC45021E0AA}" srcOrd="0" destOrd="0" presId="urn:microsoft.com/office/officeart/2005/8/layout/bProcess4"/>
    <dgm:cxn modelId="{14E23E0D-7541-4F6A-AA95-BF17497E9228}" type="presParOf" srcId="{988A1EB8-5CA5-4432-9757-3045E8EA84E3}" destId="{F8FE6D28-CF63-4808-B3F3-3C40B075CE64}" srcOrd="1" destOrd="0" presId="urn:microsoft.com/office/officeart/2005/8/layout/bProcess4"/>
    <dgm:cxn modelId="{11867E9C-C8C6-4823-8308-2F1639D4F470}" type="presParOf" srcId="{5BCC3650-EBDD-4B50-94C2-DB747D47E374}" destId="{A5407D90-B198-4AE3-A0FD-38B800D11E3F}" srcOrd="3" destOrd="0" presId="urn:microsoft.com/office/officeart/2005/8/layout/bProcess4"/>
    <dgm:cxn modelId="{5E51B613-3AD3-4B25-A06F-1FB8139E2F98}" type="presParOf" srcId="{5BCC3650-EBDD-4B50-94C2-DB747D47E374}" destId="{91FBC9BC-2CFE-475A-8178-4B7A5F4CE1EB}" srcOrd="4" destOrd="0" presId="urn:microsoft.com/office/officeart/2005/8/layout/bProcess4"/>
    <dgm:cxn modelId="{D6A5F415-5F6D-48BD-BE39-C9AE1E15C2A8}" type="presParOf" srcId="{91FBC9BC-2CFE-475A-8178-4B7A5F4CE1EB}" destId="{02E35DD9-1BCF-4721-92AC-1AB2C6F5364F}" srcOrd="0" destOrd="0" presId="urn:microsoft.com/office/officeart/2005/8/layout/bProcess4"/>
    <dgm:cxn modelId="{03013B03-FA7F-4F3A-99B6-7145C685D654}" type="presParOf" srcId="{91FBC9BC-2CFE-475A-8178-4B7A5F4CE1EB}" destId="{A88418EB-EA81-4AF2-B2DC-B0DF02B0E166}" srcOrd="1" destOrd="0" presId="urn:microsoft.com/office/officeart/2005/8/layout/bProcess4"/>
    <dgm:cxn modelId="{86DD019B-68A5-46BB-9E0A-C6CF3122389C}" type="presParOf" srcId="{5BCC3650-EBDD-4B50-94C2-DB747D47E374}" destId="{DB3485EC-AECE-4A65-8D30-966E62E5B3CB}" srcOrd="5" destOrd="0" presId="urn:microsoft.com/office/officeart/2005/8/layout/bProcess4"/>
    <dgm:cxn modelId="{B6337A46-A540-4810-B847-D395C2C5D528}" type="presParOf" srcId="{5BCC3650-EBDD-4B50-94C2-DB747D47E374}" destId="{CE84C00F-9F46-4294-B5DB-28CECFA9600E}" srcOrd="6" destOrd="0" presId="urn:microsoft.com/office/officeart/2005/8/layout/bProcess4"/>
    <dgm:cxn modelId="{513C4431-D1FB-4E7F-9923-30C89CE404D1}" type="presParOf" srcId="{CE84C00F-9F46-4294-B5DB-28CECFA9600E}" destId="{1E0F6700-6714-489C-9CED-011168B07B49}" srcOrd="0" destOrd="0" presId="urn:microsoft.com/office/officeart/2005/8/layout/bProcess4"/>
    <dgm:cxn modelId="{AF20452A-9B46-421D-B589-BCB1F1079CE0}" type="presParOf" srcId="{CE84C00F-9F46-4294-B5DB-28CECFA9600E}" destId="{B74427A7-601E-4BBC-BBA4-8A318B971277}" srcOrd="1" destOrd="0" presId="urn:microsoft.com/office/officeart/2005/8/layout/bProcess4"/>
    <dgm:cxn modelId="{92B36FD9-59D9-46BC-98ED-67A7070B2297}" type="presParOf" srcId="{5BCC3650-EBDD-4B50-94C2-DB747D47E374}" destId="{1F7B529C-00D3-4796-880F-B215E1F5B6F0}" srcOrd="7" destOrd="0" presId="urn:microsoft.com/office/officeart/2005/8/layout/bProcess4"/>
    <dgm:cxn modelId="{51675A11-B687-4DE6-BA15-B927FCED46D6}" type="presParOf" srcId="{5BCC3650-EBDD-4B50-94C2-DB747D47E374}" destId="{63ACC44D-46E8-4918-B11E-326C2D46ABFE}" srcOrd="8" destOrd="0" presId="urn:microsoft.com/office/officeart/2005/8/layout/bProcess4"/>
    <dgm:cxn modelId="{F71A2E59-D82C-4050-9FB8-88C6F03AEF55}" type="presParOf" srcId="{63ACC44D-46E8-4918-B11E-326C2D46ABFE}" destId="{B9E14E9A-29D6-4C97-8837-A2CA97BFB2D7}" srcOrd="0" destOrd="0" presId="urn:microsoft.com/office/officeart/2005/8/layout/bProcess4"/>
    <dgm:cxn modelId="{E68054F2-EC02-4210-8D55-4DB81C1AE3BD}" type="presParOf" srcId="{63ACC44D-46E8-4918-B11E-326C2D46ABFE}" destId="{6CD87BD7-B681-4A46-B710-F4B9221D3B4A}" srcOrd="1" destOrd="0" presId="urn:microsoft.com/office/officeart/2005/8/layout/bProcess4"/>
    <dgm:cxn modelId="{26AFF11B-DC64-4D67-A74C-0FFE55AED54B}" type="presParOf" srcId="{5BCC3650-EBDD-4B50-94C2-DB747D47E374}" destId="{B05287CF-8487-4F9A-9C57-7AFDC1895D48}" srcOrd="9" destOrd="0" presId="urn:microsoft.com/office/officeart/2005/8/layout/bProcess4"/>
    <dgm:cxn modelId="{C5F1D19D-4749-4F22-A9CD-18D1A54A71CD}" type="presParOf" srcId="{5BCC3650-EBDD-4B50-94C2-DB747D47E374}" destId="{877E5E1E-48C3-4669-9CF3-387863E8FC4D}" srcOrd="10" destOrd="0" presId="urn:microsoft.com/office/officeart/2005/8/layout/bProcess4"/>
    <dgm:cxn modelId="{8BD7A19B-3003-45BF-A039-5536CD6DB430}" type="presParOf" srcId="{877E5E1E-48C3-4669-9CF3-387863E8FC4D}" destId="{A1A58476-97BE-42EA-893A-15C0CD009088}" srcOrd="0" destOrd="0" presId="urn:microsoft.com/office/officeart/2005/8/layout/bProcess4"/>
    <dgm:cxn modelId="{91840E5B-C4BC-4E4F-8EA7-C0553220FBD2}" type="presParOf" srcId="{877E5E1E-48C3-4669-9CF3-387863E8FC4D}" destId="{E0CC6320-9875-4C68-BF08-442CEE4F00D3}" srcOrd="1" destOrd="0" presId="urn:microsoft.com/office/officeart/2005/8/layout/bProcess4"/>
    <dgm:cxn modelId="{D2F622EB-3EFF-40C3-B107-1F334B8B8E32}" type="presParOf" srcId="{5BCC3650-EBDD-4B50-94C2-DB747D47E374}" destId="{FFDC71E1-5A1E-4749-8F84-5324455B0139}" srcOrd="11" destOrd="0" presId="urn:microsoft.com/office/officeart/2005/8/layout/bProcess4"/>
    <dgm:cxn modelId="{14275B39-5BE8-4072-94DB-6E0E998957CF}" type="presParOf" srcId="{5BCC3650-EBDD-4B50-94C2-DB747D47E374}" destId="{8AD93FE6-B53B-45E5-871A-55314639B5AD}" srcOrd="12" destOrd="0" presId="urn:microsoft.com/office/officeart/2005/8/layout/bProcess4"/>
    <dgm:cxn modelId="{5817C3B6-9E07-4ED5-BCEB-6D4F0197A638}" type="presParOf" srcId="{8AD93FE6-B53B-45E5-871A-55314639B5AD}" destId="{CB566D5D-45BE-4805-86A6-414FD6E3F3D9}" srcOrd="0" destOrd="0" presId="urn:microsoft.com/office/officeart/2005/8/layout/bProcess4"/>
    <dgm:cxn modelId="{FA05EF3E-DFA5-453B-80BD-8EA82DD149B3}" type="presParOf" srcId="{8AD93FE6-B53B-45E5-871A-55314639B5AD}" destId="{28A6B7D7-95E0-4A84-82C0-5FA9B619E117}" srcOrd="1" destOrd="0" presId="urn:microsoft.com/office/officeart/2005/8/layout/bProcess4"/>
    <dgm:cxn modelId="{E9065C9C-0703-443C-B4C0-EF38521DA571}" type="presParOf" srcId="{5BCC3650-EBDD-4B50-94C2-DB747D47E374}" destId="{B78D55C7-D875-43C5-9088-0E00F05CC611}" srcOrd="13" destOrd="0" presId="urn:microsoft.com/office/officeart/2005/8/layout/bProcess4"/>
    <dgm:cxn modelId="{5BE8B3E6-CD55-4539-A870-7CCD2D7434D1}" type="presParOf" srcId="{5BCC3650-EBDD-4B50-94C2-DB747D47E374}" destId="{EE5EB598-ADDF-488B-AE70-4EFA37FCADEB}" srcOrd="14" destOrd="0" presId="urn:microsoft.com/office/officeart/2005/8/layout/bProcess4"/>
    <dgm:cxn modelId="{49CB334E-800D-4857-AF28-A7F8ECE5C51C}" type="presParOf" srcId="{EE5EB598-ADDF-488B-AE70-4EFA37FCADEB}" destId="{C6626268-31A6-4C70-A796-E81F75A81045}" srcOrd="0" destOrd="0" presId="urn:microsoft.com/office/officeart/2005/8/layout/bProcess4"/>
    <dgm:cxn modelId="{9D8F4631-1F42-4E1B-A23B-9B0234A68634}" type="presParOf" srcId="{EE5EB598-ADDF-488B-AE70-4EFA37FCADEB}" destId="{6B94A04B-B389-4941-AB37-376AEE25226A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F576BD-D908-4C9A-B517-CCD26DCAB412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7DF0F7-A21E-48D4-B15F-5CE5CCA3D7F6}">
      <dgm:prSet phldrT="[Text]" custT="1"/>
      <dgm:spPr>
        <a:solidFill>
          <a:srgbClr val="0064A4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PI submits application </a:t>
          </a:r>
          <a:r>
            <a:rPr lang="en-US" sz="1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(*Day 1)</a:t>
          </a:r>
        </a:p>
      </dgm:t>
    </dgm:pt>
    <dgm:pt modelId="{D7E4DA68-D72C-40CF-8383-BA9A713448C8}" type="parTrans" cxnId="{624F459C-BB5B-45BD-B1ED-5D982641856D}">
      <dgm:prSet/>
      <dgm:spPr/>
      <dgm:t>
        <a:bodyPr/>
        <a:lstStyle/>
        <a:p>
          <a:endParaRPr lang="en-US"/>
        </a:p>
      </dgm:t>
    </dgm:pt>
    <dgm:pt modelId="{B8040E74-D13D-4C32-A2E4-2B65AF2FC377}" type="sibTrans" cxnId="{624F459C-BB5B-45BD-B1ED-5D982641856D}">
      <dgm:prSet/>
      <dgm:spPr/>
      <dgm:t>
        <a:bodyPr/>
        <a:lstStyle/>
        <a:p>
          <a:endParaRPr lang="en-US"/>
        </a:p>
      </dgm:t>
    </dgm:pt>
    <dgm:pt modelId="{8572BF7E-7AFF-407E-9C0B-23BCCD4A42A0}">
      <dgm:prSet phldrT="[Text]" custT="1"/>
      <dgm:spPr>
        <a:solidFill>
          <a:srgbClr val="0064A4"/>
        </a:solidFill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IBC admin. assigns application to Biosafety </a:t>
          </a:r>
        </a:p>
      </dgm:t>
    </dgm:pt>
    <dgm:pt modelId="{0DEE384D-B63B-4AA7-907B-20D311BE34DB}" type="parTrans" cxnId="{B3310A92-FD92-4186-854C-80BFAEBAE470}">
      <dgm:prSet/>
      <dgm:spPr/>
      <dgm:t>
        <a:bodyPr/>
        <a:lstStyle/>
        <a:p>
          <a:endParaRPr lang="en-US"/>
        </a:p>
      </dgm:t>
    </dgm:pt>
    <dgm:pt modelId="{F8623408-23B3-42A4-8C5A-AFEA3570A995}" type="sibTrans" cxnId="{B3310A92-FD92-4186-854C-80BFAEBAE470}">
      <dgm:prSet/>
      <dgm:spPr/>
      <dgm:t>
        <a:bodyPr/>
        <a:lstStyle/>
        <a:p>
          <a:endParaRPr lang="en-US"/>
        </a:p>
      </dgm:t>
    </dgm:pt>
    <dgm:pt modelId="{A8447B52-FBD9-49E9-BD47-94E5BC868959}">
      <dgm:prSet phldrT="[Text]" custT="1"/>
      <dgm:spPr>
        <a:solidFill>
          <a:srgbClr val="0064A4"/>
        </a:solidFill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Biosafety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and IBC walkthrough </a:t>
          </a:r>
        </a:p>
      </dgm:t>
    </dgm:pt>
    <dgm:pt modelId="{44C3634C-79E4-4BBF-81FE-A49F16614826}" type="parTrans" cxnId="{A14F18DB-3AB8-4478-B131-D921D186FAAE}">
      <dgm:prSet/>
      <dgm:spPr/>
      <dgm:t>
        <a:bodyPr/>
        <a:lstStyle/>
        <a:p>
          <a:endParaRPr lang="en-US"/>
        </a:p>
      </dgm:t>
    </dgm:pt>
    <dgm:pt modelId="{A79F1958-883C-42BE-893E-193BA89A204C}" type="sibTrans" cxnId="{A14F18DB-3AB8-4478-B131-D921D186FAAE}">
      <dgm:prSet/>
      <dgm:spPr/>
      <dgm:t>
        <a:bodyPr/>
        <a:lstStyle/>
        <a:p>
          <a:endParaRPr lang="en-US"/>
        </a:p>
      </dgm:t>
    </dgm:pt>
    <dgm:pt modelId="{13FDD04A-11C5-4160-8D3E-F10AFE09CC78}">
      <dgm:prSet custT="1"/>
      <dgm:spPr/>
      <dgm:t>
        <a:bodyPr/>
        <a:lstStyle/>
        <a:p>
          <a:r>
            <a:rPr lang="en-US" sz="1100" dirty="0">
              <a:latin typeface="Arial" panose="020B0604020202020204" pitchFamily="34" charset="0"/>
              <a:cs typeface="Arial" panose="020B0604020202020204" pitchFamily="34" charset="0"/>
            </a:rPr>
            <a:t>IBC administrator sends </a:t>
          </a:r>
          <a:r>
            <a:rPr lang="en-US" sz="1100" dirty="0" err="1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100" dirty="0">
              <a:latin typeface="Arial" panose="020B0604020202020204" pitchFamily="34" charset="0"/>
              <a:cs typeface="Arial" panose="020B0604020202020204" pitchFamily="34" charset="0"/>
            </a:rPr>
            <a:t> comments to PI </a:t>
          </a:r>
          <a:r>
            <a:rPr lang="en-US" sz="1100" i="1" dirty="0">
              <a:latin typeface="Arial" panose="020B0604020202020204" pitchFamily="34" charset="0"/>
              <a:cs typeface="Arial" panose="020B0604020202020204" pitchFamily="34" charset="0"/>
            </a:rPr>
            <a:t>(if needed)</a:t>
          </a:r>
        </a:p>
      </dgm:t>
    </dgm:pt>
    <dgm:pt modelId="{16CCA6FD-4E7A-4980-B712-29E0BF57F51A}" type="parTrans" cxnId="{9C65CD26-FA00-497F-9E2F-B6DAC2D5F871}">
      <dgm:prSet/>
      <dgm:spPr/>
      <dgm:t>
        <a:bodyPr/>
        <a:lstStyle/>
        <a:p>
          <a:endParaRPr lang="en-US"/>
        </a:p>
      </dgm:t>
    </dgm:pt>
    <dgm:pt modelId="{5D1CA401-DCA5-42D5-8776-85250B028902}" type="sibTrans" cxnId="{9C65CD26-FA00-497F-9E2F-B6DAC2D5F871}">
      <dgm:prSet/>
      <dgm:spPr/>
      <dgm:t>
        <a:bodyPr/>
        <a:lstStyle/>
        <a:p>
          <a:endParaRPr lang="en-US"/>
        </a:p>
      </dgm:t>
    </dgm:pt>
    <dgm:pt modelId="{22B4DA99-A858-47BB-BF94-81517746B15F}">
      <dgm:prSet phldrT="[Text]" custT="1"/>
      <dgm:spPr>
        <a:solidFill>
          <a:srgbClr val="0064A4"/>
        </a:solidFill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IBC administrator sends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comments to PI </a:t>
          </a:r>
          <a:r>
            <a:rPr lang="en-US" sz="1400" i="1" dirty="0">
              <a:latin typeface="Arial" panose="020B0604020202020204" pitchFamily="34" charset="0"/>
              <a:cs typeface="Arial" panose="020B0604020202020204" pitchFamily="34" charset="0"/>
            </a:rPr>
            <a:t>(if needed)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35C03B-7E30-437A-AFE1-D6A3978A10A7}" type="parTrans" cxnId="{1EEF3611-6BD7-43E0-A822-2B8ED49F812D}">
      <dgm:prSet/>
      <dgm:spPr/>
      <dgm:t>
        <a:bodyPr/>
        <a:lstStyle/>
        <a:p>
          <a:endParaRPr lang="en-US"/>
        </a:p>
      </dgm:t>
    </dgm:pt>
    <dgm:pt modelId="{14F79F13-E83E-4F41-8CB5-28393C9510A8}" type="sibTrans" cxnId="{1EEF3611-6BD7-43E0-A822-2B8ED49F812D}">
      <dgm:prSet/>
      <dgm:spPr/>
      <dgm:t>
        <a:bodyPr/>
        <a:lstStyle/>
        <a:p>
          <a:endParaRPr lang="en-US"/>
        </a:p>
      </dgm:t>
    </dgm:pt>
    <dgm:pt modelId="{4EBEC230-C1E4-4F37-BC13-A988B637559C}">
      <dgm:prSet phldrT="[Text]" custT="1"/>
      <dgm:spPr>
        <a:solidFill>
          <a:srgbClr val="0064A4"/>
        </a:solidFill>
        <a:ln>
          <a:noFill/>
        </a:ln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Biosafety/IBC administrator confirms all issues are addressed</a:t>
          </a:r>
        </a:p>
      </dgm:t>
    </dgm:pt>
    <dgm:pt modelId="{80202BE9-CA6C-4BAB-8610-B173562AAFD5}" type="parTrans" cxnId="{6377646D-CA98-45DA-B67D-78C477CC5466}">
      <dgm:prSet/>
      <dgm:spPr/>
      <dgm:t>
        <a:bodyPr/>
        <a:lstStyle/>
        <a:p>
          <a:endParaRPr lang="en-US"/>
        </a:p>
      </dgm:t>
    </dgm:pt>
    <dgm:pt modelId="{13868C4A-816C-4A88-896A-C3E09C8916C9}" type="sibTrans" cxnId="{6377646D-CA98-45DA-B67D-78C477CC5466}">
      <dgm:prSet/>
      <dgm:spPr/>
      <dgm:t>
        <a:bodyPr/>
        <a:lstStyle/>
        <a:p>
          <a:endParaRPr lang="en-US"/>
        </a:p>
      </dgm:t>
    </dgm:pt>
    <dgm:pt modelId="{4E0E116C-F0A4-45DE-BD6F-5CD13E938447}">
      <dgm:prSet phldrT="[Text]" custT="1"/>
      <dgm:spPr>
        <a:solidFill>
          <a:srgbClr val="0064A4"/>
        </a:solidFill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PI resubmits application</a:t>
          </a:r>
        </a:p>
      </dgm:t>
    </dgm:pt>
    <dgm:pt modelId="{43DA8C00-8C43-4A10-9728-2CECFA4BE78B}" type="sibTrans" cxnId="{6816D55B-CDF0-40D9-B9A5-949AE24D7AC4}">
      <dgm:prSet/>
      <dgm:spPr/>
      <dgm:t>
        <a:bodyPr/>
        <a:lstStyle/>
        <a:p>
          <a:endParaRPr lang="en-US"/>
        </a:p>
      </dgm:t>
    </dgm:pt>
    <dgm:pt modelId="{CEC35085-9A7A-4CFA-8275-B68797218C60}" type="parTrans" cxnId="{6816D55B-CDF0-40D9-B9A5-949AE24D7AC4}">
      <dgm:prSet/>
      <dgm:spPr/>
      <dgm:t>
        <a:bodyPr/>
        <a:lstStyle/>
        <a:p>
          <a:endParaRPr lang="en-US"/>
        </a:p>
      </dgm:t>
    </dgm:pt>
    <dgm:pt modelId="{1AD2569E-C1E2-4FCA-B028-A8F9CFCBCDC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PI receives IBC approval </a:t>
          </a:r>
        </a:p>
        <a:p>
          <a:r>
            <a:rPr lang="en-US" sz="1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(Average number of days </a:t>
          </a:r>
          <a:r>
            <a:rPr lang="en-US" sz="1000" i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11 )</a:t>
          </a:r>
          <a:endParaRPr lang="en-US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B9119A-7486-4469-B7D8-6C88FDE37C5A}" type="sibTrans" cxnId="{AD943106-B46C-4186-9505-03E595445A8C}">
      <dgm:prSet/>
      <dgm:spPr/>
      <dgm:t>
        <a:bodyPr/>
        <a:lstStyle/>
        <a:p>
          <a:endParaRPr lang="en-US"/>
        </a:p>
      </dgm:t>
    </dgm:pt>
    <dgm:pt modelId="{9E63B0D1-1465-496A-B4D9-B8D66762F5AA}" type="parTrans" cxnId="{AD943106-B46C-4186-9505-03E595445A8C}">
      <dgm:prSet/>
      <dgm:spPr/>
      <dgm:t>
        <a:bodyPr/>
        <a:lstStyle/>
        <a:p>
          <a:endParaRPr lang="en-US"/>
        </a:p>
      </dgm:t>
    </dgm:pt>
    <dgm:pt modelId="{5BCC3650-EBDD-4B50-94C2-DB747D47E374}" type="pres">
      <dgm:prSet presAssocID="{8FF576BD-D908-4C9A-B517-CCD26DCAB412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145E1614-9355-451B-AC11-3BDAC74C46BF}" type="pres">
      <dgm:prSet presAssocID="{B17DF0F7-A21E-48D4-B15F-5CE5CCA3D7F6}" presName="compNode" presStyleCnt="0"/>
      <dgm:spPr/>
    </dgm:pt>
    <dgm:pt modelId="{848A46A7-1FE9-4BDB-AA5E-59A8290B324B}" type="pres">
      <dgm:prSet presAssocID="{B17DF0F7-A21E-48D4-B15F-5CE5CCA3D7F6}" presName="dummyConnPt" presStyleCnt="0"/>
      <dgm:spPr/>
    </dgm:pt>
    <dgm:pt modelId="{7D843BF9-1EEF-41EF-A50E-E2409DEF4543}" type="pres">
      <dgm:prSet presAssocID="{B17DF0F7-A21E-48D4-B15F-5CE5CCA3D7F6}" presName="node" presStyleLbl="node1" presStyleIdx="0" presStyleCnt="8" custScaleX="88043" custLinFactX="-13326" custLinFactNeighborX="-100000" custLinFactNeighborY="41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93756C-571E-40DE-9B24-8EF19E9945D8}" type="pres">
      <dgm:prSet presAssocID="{B8040E74-D13D-4C32-A2E4-2B65AF2FC377}" presName="sibTrans" presStyleLbl="bgSibTrans2D1" presStyleIdx="0" presStyleCnt="7" custLinFactY="37093" custLinFactNeighborX="297" custLinFactNeighborY="100000"/>
      <dgm:spPr/>
      <dgm:t>
        <a:bodyPr/>
        <a:lstStyle/>
        <a:p>
          <a:endParaRPr lang="en-US"/>
        </a:p>
      </dgm:t>
    </dgm:pt>
    <dgm:pt modelId="{988A1EB8-5CA5-4432-9757-3045E8EA84E3}" type="pres">
      <dgm:prSet presAssocID="{8572BF7E-7AFF-407E-9C0B-23BCCD4A42A0}" presName="compNode" presStyleCnt="0"/>
      <dgm:spPr/>
    </dgm:pt>
    <dgm:pt modelId="{9BB71094-41DD-4F31-8F12-EFC45021E0AA}" type="pres">
      <dgm:prSet presAssocID="{8572BF7E-7AFF-407E-9C0B-23BCCD4A42A0}" presName="dummyConnPt" presStyleCnt="0"/>
      <dgm:spPr/>
    </dgm:pt>
    <dgm:pt modelId="{F8FE6D28-CF63-4808-B3F3-3C40B075CE64}" type="pres">
      <dgm:prSet presAssocID="{8572BF7E-7AFF-407E-9C0B-23BCCD4A42A0}" presName="node" presStyleLbl="node1" presStyleIdx="1" presStyleCnt="8" custLinFactY="-19564" custLinFactNeighborX="7078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407D90-B198-4AE3-A0FD-38B800D11E3F}" type="pres">
      <dgm:prSet presAssocID="{F8623408-23B3-42A4-8C5A-AFEA3570A995}" presName="sibTrans" presStyleLbl="bgSibTrans2D1" presStyleIdx="1" presStyleCnt="7" custLinFactY="45690" custLinFactNeighborX="-91" custLinFactNeighborY="100000"/>
      <dgm:spPr/>
      <dgm:t>
        <a:bodyPr/>
        <a:lstStyle/>
        <a:p>
          <a:endParaRPr lang="en-US"/>
        </a:p>
      </dgm:t>
    </dgm:pt>
    <dgm:pt modelId="{91FBC9BC-2CFE-475A-8178-4B7A5F4CE1EB}" type="pres">
      <dgm:prSet presAssocID="{A8447B52-FBD9-49E9-BD47-94E5BC868959}" presName="compNode" presStyleCnt="0"/>
      <dgm:spPr/>
    </dgm:pt>
    <dgm:pt modelId="{02E35DD9-1BCF-4721-92AC-1AB2C6F5364F}" type="pres">
      <dgm:prSet presAssocID="{A8447B52-FBD9-49E9-BD47-94E5BC868959}" presName="dummyConnPt" presStyleCnt="0"/>
      <dgm:spPr/>
    </dgm:pt>
    <dgm:pt modelId="{A88418EB-EA81-4AF2-B2DC-B0DF02B0E166}" type="pres">
      <dgm:prSet presAssocID="{A8447B52-FBD9-49E9-BD47-94E5BC868959}" presName="node" presStyleLbl="node1" presStyleIdx="2" presStyleCnt="8" custLinFactX="87832" custLinFactY="-100000" custLinFactNeighborX="100000" custLinFactNeighborY="-1451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3485EC-AECE-4A65-8D30-966E62E5B3CB}" type="pres">
      <dgm:prSet presAssocID="{A79F1958-883C-42BE-893E-193BA89A204C}" presName="sibTrans" presStyleLbl="bgSibTrans2D1" presStyleIdx="2" presStyleCnt="7" custLinFactY="56324" custLinFactNeighborX="488" custLinFactNeighborY="100000"/>
      <dgm:spPr/>
      <dgm:t>
        <a:bodyPr/>
        <a:lstStyle/>
        <a:p>
          <a:endParaRPr lang="en-US"/>
        </a:p>
      </dgm:t>
    </dgm:pt>
    <dgm:pt modelId="{CE84C00F-9F46-4294-B5DB-28CECFA9600E}" type="pres">
      <dgm:prSet presAssocID="{13FDD04A-11C5-4160-8D3E-F10AFE09CC78}" presName="compNode" presStyleCnt="0"/>
      <dgm:spPr/>
    </dgm:pt>
    <dgm:pt modelId="{1E0F6700-6714-489C-9CED-011168B07B49}" type="pres">
      <dgm:prSet presAssocID="{13FDD04A-11C5-4160-8D3E-F10AFE09CC78}" presName="dummyConnPt" presStyleCnt="0"/>
      <dgm:spPr/>
    </dgm:pt>
    <dgm:pt modelId="{B74427A7-601E-4BBC-BBA4-8A318B971277}" type="pres">
      <dgm:prSet presAssocID="{13FDD04A-11C5-4160-8D3E-F10AFE09CC78}" presName="node" presStyleLbl="node1" presStyleIdx="3" presStyleCnt="8" custLinFactX="100000" custLinFactY="-174485" custLinFactNeighborX="145755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7B529C-00D3-4796-880F-B215E1F5B6F0}" type="pres">
      <dgm:prSet presAssocID="{5D1CA401-DCA5-42D5-8776-85250B028902}" presName="sibTrans" presStyleLbl="bgSibTrans2D1" presStyleIdx="3" presStyleCnt="7" custLinFactY="38985" custLinFactNeighborX="403" custLinFactNeighborY="100000"/>
      <dgm:spPr/>
      <dgm:t>
        <a:bodyPr/>
        <a:lstStyle/>
        <a:p>
          <a:endParaRPr lang="en-US"/>
        </a:p>
      </dgm:t>
    </dgm:pt>
    <dgm:pt modelId="{63ACC44D-46E8-4918-B11E-326C2D46ABFE}" type="pres">
      <dgm:prSet presAssocID="{22B4DA99-A858-47BB-BF94-81517746B15F}" presName="compNode" presStyleCnt="0"/>
      <dgm:spPr/>
    </dgm:pt>
    <dgm:pt modelId="{B9E14E9A-29D6-4C97-8837-A2CA97BFB2D7}" type="pres">
      <dgm:prSet presAssocID="{22B4DA99-A858-47BB-BF94-81517746B15F}" presName="dummyConnPt" presStyleCnt="0"/>
      <dgm:spPr/>
    </dgm:pt>
    <dgm:pt modelId="{6CD87BD7-B681-4A46-B710-F4B9221D3B4A}" type="pres">
      <dgm:prSet presAssocID="{22B4DA99-A858-47BB-BF94-81517746B15F}" presName="node" presStyleLbl="node1" presStyleIdx="4" presStyleCnt="8" custLinFactX="100000" custLinFactY="-176390" custLinFactNeighborX="137254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287CF-8487-4F9A-9C57-7AFDC1895D48}" type="pres">
      <dgm:prSet presAssocID="{14F79F13-E83E-4F41-8CB5-28393C9510A8}" presName="sibTrans" presStyleLbl="bgSibTrans2D1" presStyleIdx="4" presStyleCnt="7" custLinFactNeighborX="36623" custLinFactNeighborY="-3364"/>
      <dgm:spPr/>
      <dgm:t>
        <a:bodyPr/>
        <a:lstStyle/>
        <a:p>
          <a:endParaRPr lang="en-US"/>
        </a:p>
      </dgm:t>
    </dgm:pt>
    <dgm:pt modelId="{877E5E1E-48C3-4669-9CF3-387863E8FC4D}" type="pres">
      <dgm:prSet presAssocID="{4E0E116C-F0A4-45DE-BD6F-5CD13E938447}" presName="compNode" presStyleCnt="0"/>
      <dgm:spPr/>
    </dgm:pt>
    <dgm:pt modelId="{A1A58476-97BE-42EA-893A-15C0CD009088}" type="pres">
      <dgm:prSet presAssocID="{4E0E116C-F0A4-45DE-BD6F-5CD13E938447}" presName="dummyConnPt" presStyleCnt="0"/>
      <dgm:spPr/>
    </dgm:pt>
    <dgm:pt modelId="{E0CC6320-9875-4C68-BF08-442CEE4F00D3}" type="pres">
      <dgm:prSet presAssocID="{4E0E116C-F0A4-45DE-BD6F-5CD13E938447}" presName="node" presStyleLbl="node1" presStyleIdx="5" presStyleCnt="8" custLinFactX="74175" custLinFactY="24579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DC71E1-5A1E-4749-8F84-5324455B0139}" type="pres">
      <dgm:prSet presAssocID="{43DA8C00-8C43-4A10-9728-2CECFA4BE78B}" presName="sibTrans" presStyleLbl="bgSibTrans2D1" presStyleIdx="5" presStyleCnt="7" custLinFactNeighborX="40504" custLinFactNeighborY="-1806"/>
      <dgm:spPr/>
      <dgm:t>
        <a:bodyPr/>
        <a:lstStyle/>
        <a:p>
          <a:endParaRPr lang="en-US"/>
        </a:p>
      </dgm:t>
    </dgm:pt>
    <dgm:pt modelId="{8AD93FE6-B53B-45E5-871A-55314639B5AD}" type="pres">
      <dgm:prSet presAssocID="{4EBEC230-C1E4-4F37-BC13-A988B637559C}" presName="compNode" presStyleCnt="0"/>
      <dgm:spPr/>
    </dgm:pt>
    <dgm:pt modelId="{CB566D5D-45BE-4805-86A6-414FD6E3F3D9}" type="pres">
      <dgm:prSet presAssocID="{4EBEC230-C1E4-4F37-BC13-A988B637559C}" presName="dummyConnPt" presStyleCnt="0"/>
      <dgm:spPr/>
    </dgm:pt>
    <dgm:pt modelId="{28A6B7D7-95E0-4A84-82C0-5FA9B619E117}" type="pres">
      <dgm:prSet presAssocID="{4EBEC230-C1E4-4F37-BC13-A988B637559C}" presName="node" presStyleLbl="node1" presStyleIdx="6" presStyleCnt="8" custLinFactX="100000" custLinFactY="187807" custLinFactNeighborX="141241" custLinFactNeighborY="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8D55C7-D875-43C5-9088-0E00F05CC611}" type="pres">
      <dgm:prSet presAssocID="{13868C4A-816C-4A88-896A-C3E09C8916C9}" presName="sibTrans" presStyleLbl="bgSibTrans2D1" presStyleIdx="6" presStyleCnt="7" custAng="21503463" custScaleX="47196" custScaleY="132582" custLinFactNeighborX="15708" custLinFactNeighborY="96984"/>
      <dgm:spPr/>
      <dgm:t>
        <a:bodyPr/>
        <a:lstStyle/>
        <a:p>
          <a:endParaRPr lang="en-US"/>
        </a:p>
      </dgm:t>
    </dgm:pt>
    <dgm:pt modelId="{EE5EB598-ADDF-488B-AE70-4EFA37FCADEB}" type="pres">
      <dgm:prSet presAssocID="{1AD2569E-C1E2-4FCA-B028-A8F9CFCBCDC7}" presName="compNode" presStyleCnt="0"/>
      <dgm:spPr/>
    </dgm:pt>
    <dgm:pt modelId="{C6626268-31A6-4C70-A796-E81F75A81045}" type="pres">
      <dgm:prSet presAssocID="{1AD2569E-C1E2-4FCA-B028-A8F9CFCBCDC7}" presName="dummyConnPt" presStyleCnt="0"/>
      <dgm:spPr/>
    </dgm:pt>
    <dgm:pt modelId="{6B94A04B-B389-4941-AB37-376AEE25226A}" type="pres">
      <dgm:prSet presAssocID="{1AD2569E-C1E2-4FCA-B028-A8F9CFCBCDC7}" presName="node" presStyleLbl="node1" presStyleIdx="7" presStyleCnt="8" custLinFactY="16672" custLinFactNeighborX="-93824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77646D-CA98-45DA-B67D-78C477CC5466}" srcId="{8FF576BD-D908-4C9A-B517-CCD26DCAB412}" destId="{4EBEC230-C1E4-4F37-BC13-A988B637559C}" srcOrd="6" destOrd="0" parTransId="{80202BE9-CA6C-4BAB-8610-B173562AAFD5}" sibTransId="{13868C4A-816C-4A88-896A-C3E09C8916C9}"/>
    <dgm:cxn modelId="{70AECF3D-D891-41F9-882A-74C40A7017C4}" type="presOf" srcId="{13FDD04A-11C5-4160-8D3E-F10AFE09CC78}" destId="{B74427A7-601E-4BBC-BBA4-8A318B971277}" srcOrd="0" destOrd="0" presId="urn:microsoft.com/office/officeart/2005/8/layout/bProcess4"/>
    <dgm:cxn modelId="{5E2F75B0-FDB8-4142-8FFD-8EAD3F54CF28}" type="presOf" srcId="{B17DF0F7-A21E-48D4-B15F-5CE5CCA3D7F6}" destId="{7D843BF9-1EEF-41EF-A50E-E2409DEF4543}" srcOrd="0" destOrd="0" presId="urn:microsoft.com/office/officeart/2005/8/layout/bProcess4"/>
    <dgm:cxn modelId="{6816D55B-CDF0-40D9-B9A5-949AE24D7AC4}" srcId="{8FF576BD-D908-4C9A-B517-CCD26DCAB412}" destId="{4E0E116C-F0A4-45DE-BD6F-5CD13E938447}" srcOrd="5" destOrd="0" parTransId="{CEC35085-9A7A-4CFA-8275-B68797218C60}" sibTransId="{43DA8C00-8C43-4A10-9728-2CECFA4BE78B}"/>
    <dgm:cxn modelId="{F01D218B-510A-4322-88C2-112AEC751E57}" type="presOf" srcId="{F8623408-23B3-42A4-8C5A-AFEA3570A995}" destId="{A5407D90-B198-4AE3-A0FD-38B800D11E3F}" srcOrd="0" destOrd="0" presId="urn:microsoft.com/office/officeart/2005/8/layout/bProcess4"/>
    <dgm:cxn modelId="{3E1691CA-5002-4D73-BC23-7323F210F0C5}" type="presOf" srcId="{A8447B52-FBD9-49E9-BD47-94E5BC868959}" destId="{A88418EB-EA81-4AF2-B2DC-B0DF02B0E166}" srcOrd="0" destOrd="0" presId="urn:microsoft.com/office/officeart/2005/8/layout/bProcess4"/>
    <dgm:cxn modelId="{AD943106-B46C-4186-9505-03E595445A8C}" srcId="{8FF576BD-D908-4C9A-B517-CCD26DCAB412}" destId="{1AD2569E-C1E2-4FCA-B028-A8F9CFCBCDC7}" srcOrd="7" destOrd="0" parTransId="{9E63B0D1-1465-496A-B4D9-B8D66762F5AA}" sibTransId="{A7B9119A-7486-4469-B7D8-6C88FDE37C5A}"/>
    <dgm:cxn modelId="{2727B4C8-9C11-431D-AA34-80A1079E73BE}" type="presOf" srcId="{4E0E116C-F0A4-45DE-BD6F-5CD13E938447}" destId="{E0CC6320-9875-4C68-BF08-442CEE4F00D3}" srcOrd="0" destOrd="0" presId="urn:microsoft.com/office/officeart/2005/8/layout/bProcess4"/>
    <dgm:cxn modelId="{21C85C10-9B11-4E12-ABA5-4758A1C61B6B}" type="presOf" srcId="{5D1CA401-DCA5-42D5-8776-85250B028902}" destId="{1F7B529C-00D3-4796-880F-B215E1F5B6F0}" srcOrd="0" destOrd="0" presId="urn:microsoft.com/office/officeart/2005/8/layout/bProcess4"/>
    <dgm:cxn modelId="{624F459C-BB5B-45BD-B1ED-5D982641856D}" srcId="{8FF576BD-D908-4C9A-B517-CCD26DCAB412}" destId="{B17DF0F7-A21E-48D4-B15F-5CE5CCA3D7F6}" srcOrd="0" destOrd="0" parTransId="{D7E4DA68-D72C-40CF-8383-BA9A713448C8}" sibTransId="{B8040E74-D13D-4C32-A2E4-2B65AF2FC377}"/>
    <dgm:cxn modelId="{7312625E-4DDA-4FE8-8E7C-3A929572B6EE}" type="presOf" srcId="{B8040E74-D13D-4C32-A2E4-2B65AF2FC377}" destId="{6B93756C-571E-40DE-9B24-8EF19E9945D8}" srcOrd="0" destOrd="0" presId="urn:microsoft.com/office/officeart/2005/8/layout/bProcess4"/>
    <dgm:cxn modelId="{9C65CD26-FA00-497F-9E2F-B6DAC2D5F871}" srcId="{8FF576BD-D908-4C9A-B517-CCD26DCAB412}" destId="{13FDD04A-11C5-4160-8D3E-F10AFE09CC78}" srcOrd="3" destOrd="0" parTransId="{16CCA6FD-4E7A-4980-B712-29E0BF57F51A}" sibTransId="{5D1CA401-DCA5-42D5-8776-85250B028902}"/>
    <dgm:cxn modelId="{B3310A92-FD92-4186-854C-80BFAEBAE470}" srcId="{8FF576BD-D908-4C9A-B517-CCD26DCAB412}" destId="{8572BF7E-7AFF-407E-9C0B-23BCCD4A42A0}" srcOrd="1" destOrd="0" parTransId="{0DEE384D-B63B-4AA7-907B-20D311BE34DB}" sibTransId="{F8623408-23B3-42A4-8C5A-AFEA3570A995}"/>
    <dgm:cxn modelId="{E8281AF6-33D8-47FA-A34E-92373198A015}" type="presOf" srcId="{1AD2569E-C1E2-4FCA-B028-A8F9CFCBCDC7}" destId="{6B94A04B-B389-4941-AB37-376AEE25226A}" srcOrd="0" destOrd="0" presId="urn:microsoft.com/office/officeart/2005/8/layout/bProcess4"/>
    <dgm:cxn modelId="{F38EA92A-ED63-4C41-AFF2-B663DA26506F}" type="presOf" srcId="{A79F1958-883C-42BE-893E-193BA89A204C}" destId="{DB3485EC-AECE-4A65-8D30-966E62E5B3CB}" srcOrd="0" destOrd="0" presId="urn:microsoft.com/office/officeart/2005/8/layout/bProcess4"/>
    <dgm:cxn modelId="{8B2B887B-7C32-4F35-BC51-81AA2DF892DA}" type="presOf" srcId="{22B4DA99-A858-47BB-BF94-81517746B15F}" destId="{6CD87BD7-B681-4A46-B710-F4B9221D3B4A}" srcOrd="0" destOrd="0" presId="urn:microsoft.com/office/officeart/2005/8/layout/bProcess4"/>
    <dgm:cxn modelId="{A14F18DB-3AB8-4478-B131-D921D186FAAE}" srcId="{8FF576BD-D908-4C9A-B517-CCD26DCAB412}" destId="{A8447B52-FBD9-49E9-BD47-94E5BC868959}" srcOrd="2" destOrd="0" parTransId="{44C3634C-79E4-4BBF-81FE-A49F16614826}" sibTransId="{A79F1958-883C-42BE-893E-193BA89A204C}"/>
    <dgm:cxn modelId="{794F3059-F164-4B7E-BA91-6DFA209A1B34}" type="presOf" srcId="{14F79F13-E83E-4F41-8CB5-28393C9510A8}" destId="{B05287CF-8487-4F9A-9C57-7AFDC1895D48}" srcOrd="0" destOrd="0" presId="urn:microsoft.com/office/officeart/2005/8/layout/bProcess4"/>
    <dgm:cxn modelId="{1EEF3611-6BD7-43E0-A822-2B8ED49F812D}" srcId="{8FF576BD-D908-4C9A-B517-CCD26DCAB412}" destId="{22B4DA99-A858-47BB-BF94-81517746B15F}" srcOrd="4" destOrd="0" parTransId="{6835C03B-7E30-437A-AFE1-D6A3978A10A7}" sibTransId="{14F79F13-E83E-4F41-8CB5-28393C9510A8}"/>
    <dgm:cxn modelId="{FB22F57D-9190-4776-B420-4A5300B204B9}" type="presOf" srcId="{8572BF7E-7AFF-407E-9C0B-23BCCD4A42A0}" destId="{F8FE6D28-CF63-4808-B3F3-3C40B075CE64}" srcOrd="0" destOrd="0" presId="urn:microsoft.com/office/officeart/2005/8/layout/bProcess4"/>
    <dgm:cxn modelId="{2B75169F-654E-40FB-97D4-C9E66824E446}" type="presOf" srcId="{4EBEC230-C1E4-4F37-BC13-A988B637559C}" destId="{28A6B7D7-95E0-4A84-82C0-5FA9B619E117}" srcOrd="0" destOrd="0" presId="urn:microsoft.com/office/officeart/2005/8/layout/bProcess4"/>
    <dgm:cxn modelId="{977452C5-1EBB-448D-A443-1F3C601F2E6D}" type="presOf" srcId="{43DA8C00-8C43-4A10-9728-2CECFA4BE78B}" destId="{FFDC71E1-5A1E-4749-8F84-5324455B0139}" srcOrd="0" destOrd="0" presId="urn:microsoft.com/office/officeart/2005/8/layout/bProcess4"/>
    <dgm:cxn modelId="{129C2BFB-72F3-4A1F-A232-53A1F069828B}" type="presOf" srcId="{13868C4A-816C-4A88-896A-C3E09C8916C9}" destId="{B78D55C7-D875-43C5-9088-0E00F05CC611}" srcOrd="0" destOrd="0" presId="urn:microsoft.com/office/officeart/2005/8/layout/bProcess4"/>
    <dgm:cxn modelId="{E8057868-F43B-441F-AB46-8DEE74DE7BEA}" type="presOf" srcId="{8FF576BD-D908-4C9A-B517-CCD26DCAB412}" destId="{5BCC3650-EBDD-4B50-94C2-DB747D47E374}" srcOrd="0" destOrd="0" presId="urn:microsoft.com/office/officeart/2005/8/layout/bProcess4"/>
    <dgm:cxn modelId="{A0438121-B8BF-42DC-AC1E-80E31FCAA791}" type="presParOf" srcId="{5BCC3650-EBDD-4B50-94C2-DB747D47E374}" destId="{145E1614-9355-451B-AC11-3BDAC74C46BF}" srcOrd="0" destOrd="0" presId="urn:microsoft.com/office/officeart/2005/8/layout/bProcess4"/>
    <dgm:cxn modelId="{69635833-2853-4717-87C0-0DC62E0C4577}" type="presParOf" srcId="{145E1614-9355-451B-AC11-3BDAC74C46BF}" destId="{848A46A7-1FE9-4BDB-AA5E-59A8290B324B}" srcOrd="0" destOrd="0" presId="urn:microsoft.com/office/officeart/2005/8/layout/bProcess4"/>
    <dgm:cxn modelId="{4730F270-F86F-4B2E-9B38-2A92CEF05057}" type="presParOf" srcId="{145E1614-9355-451B-AC11-3BDAC74C46BF}" destId="{7D843BF9-1EEF-41EF-A50E-E2409DEF4543}" srcOrd="1" destOrd="0" presId="urn:microsoft.com/office/officeart/2005/8/layout/bProcess4"/>
    <dgm:cxn modelId="{9BACCDFC-87B3-4051-9F1F-C71350A57636}" type="presParOf" srcId="{5BCC3650-EBDD-4B50-94C2-DB747D47E374}" destId="{6B93756C-571E-40DE-9B24-8EF19E9945D8}" srcOrd="1" destOrd="0" presId="urn:microsoft.com/office/officeart/2005/8/layout/bProcess4"/>
    <dgm:cxn modelId="{AFB5FE29-6154-460F-9264-EB37F92C7ECD}" type="presParOf" srcId="{5BCC3650-EBDD-4B50-94C2-DB747D47E374}" destId="{988A1EB8-5CA5-4432-9757-3045E8EA84E3}" srcOrd="2" destOrd="0" presId="urn:microsoft.com/office/officeart/2005/8/layout/bProcess4"/>
    <dgm:cxn modelId="{6CFE520D-3577-4A05-AF7B-C052781C6D56}" type="presParOf" srcId="{988A1EB8-5CA5-4432-9757-3045E8EA84E3}" destId="{9BB71094-41DD-4F31-8F12-EFC45021E0AA}" srcOrd="0" destOrd="0" presId="urn:microsoft.com/office/officeart/2005/8/layout/bProcess4"/>
    <dgm:cxn modelId="{8EA31038-856F-4FB6-B57E-5C125C9B17F3}" type="presParOf" srcId="{988A1EB8-5CA5-4432-9757-3045E8EA84E3}" destId="{F8FE6D28-CF63-4808-B3F3-3C40B075CE64}" srcOrd="1" destOrd="0" presId="urn:microsoft.com/office/officeart/2005/8/layout/bProcess4"/>
    <dgm:cxn modelId="{D0A23EA4-35E0-42E9-ACC2-5F1985E134E3}" type="presParOf" srcId="{5BCC3650-EBDD-4B50-94C2-DB747D47E374}" destId="{A5407D90-B198-4AE3-A0FD-38B800D11E3F}" srcOrd="3" destOrd="0" presId="urn:microsoft.com/office/officeart/2005/8/layout/bProcess4"/>
    <dgm:cxn modelId="{AD6EE106-6FDB-4DD9-8685-272B82916FC0}" type="presParOf" srcId="{5BCC3650-EBDD-4B50-94C2-DB747D47E374}" destId="{91FBC9BC-2CFE-475A-8178-4B7A5F4CE1EB}" srcOrd="4" destOrd="0" presId="urn:microsoft.com/office/officeart/2005/8/layout/bProcess4"/>
    <dgm:cxn modelId="{4FB25D62-6B39-4B6A-9207-5741BFD820E7}" type="presParOf" srcId="{91FBC9BC-2CFE-475A-8178-4B7A5F4CE1EB}" destId="{02E35DD9-1BCF-4721-92AC-1AB2C6F5364F}" srcOrd="0" destOrd="0" presId="urn:microsoft.com/office/officeart/2005/8/layout/bProcess4"/>
    <dgm:cxn modelId="{471ACB4A-99A8-4CE6-96C3-B03380FB1043}" type="presParOf" srcId="{91FBC9BC-2CFE-475A-8178-4B7A5F4CE1EB}" destId="{A88418EB-EA81-4AF2-B2DC-B0DF02B0E166}" srcOrd="1" destOrd="0" presId="urn:microsoft.com/office/officeart/2005/8/layout/bProcess4"/>
    <dgm:cxn modelId="{3317DA4B-58B2-42E3-BAE8-7DE678F31C94}" type="presParOf" srcId="{5BCC3650-EBDD-4B50-94C2-DB747D47E374}" destId="{DB3485EC-AECE-4A65-8D30-966E62E5B3CB}" srcOrd="5" destOrd="0" presId="urn:microsoft.com/office/officeart/2005/8/layout/bProcess4"/>
    <dgm:cxn modelId="{BEFB408C-C9C9-4824-B23E-9B828E47FD6A}" type="presParOf" srcId="{5BCC3650-EBDD-4B50-94C2-DB747D47E374}" destId="{CE84C00F-9F46-4294-B5DB-28CECFA9600E}" srcOrd="6" destOrd="0" presId="urn:microsoft.com/office/officeart/2005/8/layout/bProcess4"/>
    <dgm:cxn modelId="{DBAC5539-0A41-4205-9B0A-D577E2E9E1B1}" type="presParOf" srcId="{CE84C00F-9F46-4294-B5DB-28CECFA9600E}" destId="{1E0F6700-6714-489C-9CED-011168B07B49}" srcOrd="0" destOrd="0" presId="urn:microsoft.com/office/officeart/2005/8/layout/bProcess4"/>
    <dgm:cxn modelId="{4444EE7A-BDF9-4708-99BB-B2CD424B1DD8}" type="presParOf" srcId="{CE84C00F-9F46-4294-B5DB-28CECFA9600E}" destId="{B74427A7-601E-4BBC-BBA4-8A318B971277}" srcOrd="1" destOrd="0" presId="urn:microsoft.com/office/officeart/2005/8/layout/bProcess4"/>
    <dgm:cxn modelId="{B7CE7774-E7F1-459A-A25D-A8A77BB57E23}" type="presParOf" srcId="{5BCC3650-EBDD-4B50-94C2-DB747D47E374}" destId="{1F7B529C-00D3-4796-880F-B215E1F5B6F0}" srcOrd="7" destOrd="0" presId="urn:microsoft.com/office/officeart/2005/8/layout/bProcess4"/>
    <dgm:cxn modelId="{B50E4811-CAC4-4A34-ABAB-BB15D644B7AF}" type="presParOf" srcId="{5BCC3650-EBDD-4B50-94C2-DB747D47E374}" destId="{63ACC44D-46E8-4918-B11E-326C2D46ABFE}" srcOrd="8" destOrd="0" presId="urn:microsoft.com/office/officeart/2005/8/layout/bProcess4"/>
    <dgm:cxn modelId="{C8A07572-6144-4E89-ABA7-D8644A48AE4F}" type="presParOf" srcId="{63ACC44D-46E8-4918-B11E-326C2D46ABFE}" destId="{B9E14E9A-29D6-4C97-8837-A2CA97BFB2D7}" srcOrd="0" destOrd="0" presId="urn:microsoft.com/office/officeart/2005/8/layout/bProcess4"/>
    <dgm:cxn modelId="{B7C5E3C1-4200-4FBA-BF1E-04B2F2911EEF}" type="presParOf" srcId="{63ACC44D-46E8-4918-B11E-326C2D46ABFE}" destId="{6CD87BD7-B681-4A46-B710-F4B9221D3B4A}" srcOrd="1" destOrd="0" presId="urn:microsoft.com/office/officeart/2005/8/layout/bProcess4"/>
    <dgm:cxn modelId="{2188776A-C994-487E-95CA-70D97B2AA04D}" type="presParOf" srcId="{5BCC3650-EBDD-4B50-94C2-DB747D47E374}" destId="{B05287CF-8487-4F9A-9C57-7AFDC1895D48}" srcOrd="9" destOrd="0" presId="urn:microsoft.com/office/officeart/2005/8/layout/bProcess4"/>
    <dgm:cxn modelId="{0561128B-0DED-42EA-83C3-F017BCE2DC19}" type="presParOf" srcId="{5BCC3650-EBDD-4B50-94C2-DB747D47E374}" destId="{877E5E1E-48C3-4669-9CF3-387863E8FC4D}" srcOrd="10" destOrd="0" presId="urn:microsoft.com/office/officeart/2005/8/layout/bProcess4"/>
    <dgm:cxn modelId="{0059CC8E-6917-4DC8-BBBF-2538997D8E54}" type="presParOf" srcId="{877E5E1E-48C3-4669-9CF3-387863E8FC4D}" destId="{A1A58476-97BE-42EA-893A-15C0CD009088}" srcOrd="0" destOrd="0" presId="urn:microsoft.com/office/officeart/2005/8/layout/bProcess4"/>
    <dgm:cxn modelId="{96905D84-F4E2-4EF5-B4B2-F85F423EA168}" type="presParOf" srcId="{877E5E1E-48C3-4669-9CF3-387863E8FC4D}" destId="{E0CC6320-9875-4C68-BF08-442CEE4F00D3}" srcOrd="1" destOrd="0" presId="urn:microsoft.com/office/officeart/2005/8/layout/bProcess4"/>
    <dgm:cxn modelId="{21A2B5FC-2A1F-431D-AAD8-1F2B29B0C950}" type="presParOf" srcId="{5BCC3650-EBDD-4B50-94C2-DB747D47E374}" destId="{FFDC71E1-5A1E-4749-8F84-5324455B0139}" srcOrd="11" destOrd="0" presId="urn:microsoft.com/office/officeart/2005/8/layout/bProcess4"/>
    <dgm:cxn modelId="{64A5062A-2F2C-4A29-83B8-2743FD3CE942}" type="presParOf" srcId="{5BCC3650-EBDD-4B50-94C2-DB747D47E374}" destId="{8AD93FE6-B53B-45E5-871A-55314639B5AD}" srcOrd="12" destOrd="0" presId="urn:microsoft.com/office/officeart/2005/8/layout/bProcess4"/>
    <dgm:cxn modelId="{BF5BC8AF-55D8-401E-A8C6-CC1CCCC169D6}" type="presParOf" srcId="{8AD93FE6-B53B-45E5-871A-55314639B5AD}" destId="{CB566D5D-45BE-4805-86A6-414FD6E3F3D9}" srcOrd="0" destOrd="0" presId="urn:microsoft.com/office/officeart/2005/8/layout/bProcess4"/>
    <dgm:cxn modelId="{8DAF0AC6-DB75-4ACF-B120-3D3AC094E407}" type="presParOf" srcId="{8AD93FE6-B53B-45E5-871A-55314639B5AD}" destId="{28A6B7D7-95E0-4A84-82C0-5FA9B619E117}" srcOrd="1" destOrd="0" presId="urn:microsoft.com/office/officeart/2005/8/layout/bProcess4"/>
    <dgm:cxn modelId="{ECA04EBA-8485-48B3-A94D-C51F03AA1819}" type="presParOf" srcId="{5BCC3650-EBDD-4B50-94C2-DB747D47E374}" destId="{B78D55C7-D875-43C5-9088-0E00F05CC611}" srcOrd="13" destOrd="0" presId="urn:microsoft.com/office/officeart/2005/8/layout/bProcess4"/>
    <dgm:cxn modelId="{1527BE0E-26A8-42F4-8F8A-DED166AB39C7}" type="presParOf" srcId="{5BCC3650-EBDD-4B50-94C2-DB747D47E374}" destId="{EE5EB598-ADDF-488B-AE70-4EFA37FCADEB}" srcOrd="14" destOrd="0" presId="urn:microsoft.com/office/officeart/2005/8/layout/bProcess4"/>
    <dgm:cxn modelId="{40D397C3-2E0D-422F-BB90-D06839C64AB5}" type="presParOf" srcId="{EE5EB598-ADDF-488B-AE70-4EFA37FCADEB}" destId="{C6626268-31A6-4C70-A796-E81F75A81045}" srcOrd="0" destOrd="0" presId="urn:microsoft.com/office/officeart/2005/8/layout/bProcess4"/>
    <dgm:cxn modelId="{E622EA68-8B9F-432F-9E29-847A2DD623F7}" type="presParOf" srcId="{EE5EB598-ADDF-488B-AE70-4EFA37FCADEB}" destId="{6B94A04B-B389-4941-AB37-376AEE25226A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3756C-571E-40DE-9B24-8EF19E9945D8}">
      <dsp:nvSpPr>
        <dsp:cNvPr id="0" name=""/>
        <dsp:cNvSpPr/>
      </dsp:nvSpPr>
      <dsp:spPr>
        <a:xfrm rot="21567858">
          <a:off x="579282" y="496258"/>
          <a:ext cx="2174518" cy="16991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843BF9-1EEF-41EF-A50E-E2409DEF4543}">
      <dsp:nvSpPr>
        <dsp:cNvPr id="0" name=""/>
        <dsp:cNvSpPr/>
      </dsp:nvSpPr>
      <dsp:spPr>
        <a:xfrm>
          <a:off x="189336" y="81711"/>
          <a:ext cx="1887968" cy="1132781"/>
        </a:xfrm>
        <a:prstGeom prst="roundRect">
          <a:avLst>
            <a:gd name="adj" fmla="val 10000"/>
          </a:avLst>
        </a:prstGeom>
        <a:solidFill>
          <a:srgbClr val="0064A4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PI submits application,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**PI resubmits application</a:t>
          </a:r>
        </a:p>
      </dsp:txBody>
      <dsp:txXfrm>
        <a:off x="222514" y="114889"/>
        <a:ext cx="1821612" cy="1066425"/>
      </dsp:txXfrm>
    </dsp:sp>
    <dsp:sp modelId="{A5407D90-B198-4AE3-A0FD-38B800D11E3F}">
      <dsp:nvSpPr>
        <dsp:cNvPr id="0" name=""/>
        <dsp:cNvSpPr/>
      </dsp:nvSpPr>
      <dsp:spPr>
        <a:xfrm rot="3262">
          <a:off x="2745254" y="501764"/>
          <a:ext cx="2241182" cy="16991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E6D28-CF63-4808-B3F3-3C40B075CE64}">
      <dsp:nvSpPr>
        <dsp:cNvPr id="0" name=""/>
        <dsp:cNvSpPr/>
      </dsp:nvSpPr>
      <dsp:spPr>
        <a:xfrm>
          <a:off x="2366730" y="58410"/>
          <a:ext cx="1887968" cy="1132781"/>
        </a:xfrm>
        <a:prstGeom prst="roundRect">
          <a:avLst>
            <a:gd name="adj" fmla="val 10000"/>
          </a:avLst>
        </a:prstGeom>
        <a:solidFill>
          <a:srgbClr val="0064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IBC admin. assigns application to Biosafety</a:t>
          </a:r>
        </a:p>
      </dsp:txBody>
      <dsp:txXfrm>
        <a:off x="2399908" y="91588"/>
        <a:ext cx="1821612" cy="1066425"/>
      </dsp:txXfrm>
    </dsp:sp>
    <dsp:sp modelId="{DB3485EC-AECE-4A65-8D30-966E62E5B3CB}">
      <dsp:nvSpPr>
        <dsp:cNvPr id="0" name=""/>
        <dsp:cNvSpPr/>
      </dsp:nvSpPr>
      <dsp:spPr>
        <a:xfrm rot="21570321">
          <a:off x="5005866" y="510731"/>
          <a:ext cx="2354906" cy="16991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8418EB-EA81-4AF2-B2DC-B0DF02B0E166}">
      <dsp:nvSpPr>
        <dsp:cNvPr id="0" name=""/>
        <dsp:cNvSpPr/>
      </dsp:nvSpPr>
      <dsp:spPr>
        <a:xfrm>
          <a:off x="4610883" y="63508"/>
          <a:ext cx="1887968" cy="1132781"/>
        </a:xfrm>
        <a:prstGeom prst="roundRect">
          <a:avLst>
            <a:gd name="adj" fmla="val 10000"/>
          </a:avLst>
        </a:prstGeom>
        <a:solidFill>
          <a:srgbClr val="0064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Biosafety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and IBC walkthrough</a:t>
          </a:r>
        </a:p>
      </dsp:txBody>
      <dsp:txXfrm>
        <a:off x="4644061" y="96686"/>
        <a:ext cx="1821612" cy="1066425"/>
      </dsp:txXfrm>
    </dsp:sp>
    <dsp:sp modelId="{1F7B529C-00D3-4796-880F-B215E1F5B6F0}">
      <dsp:nvSpPr>
        <dsp:cNvPr id="0" name=""/>
        <dsp:cNvSpPr/>
      </dsp:nvSpPr>
      <dsp:spPr>
        <a:xfrm rot="21591362">
          <a:off x="7361664" y="465184"/>
          <a:ext cx="2347538" cy="16991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4427A7-601E-4BBC-BBA4-8A318B971277}">
      <dsp:nvSpPr>
        <dsp:cNvPr id="0" name=""/>
        <dsp:cNvSpPr/>
      </dsp:nvSpPr>
      <dsp:spPr>
        <a:xfrm>
          <a:off x="6968672" y="40206"/>
          <a:ext cx="1887968" cy="1132781"/>
        </a:xfrm>
        <a:prstGeom prst="roundRect">
          <a:avLst>
            <a:gd name="adj" fmla="val 10000"/>
          </a:avLst>
        </a:prstGeom>
        <a:solidFill>
          <a:srgbClr val="0064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IBC administrator sends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comments to PI </a:t>
          </a:r>
          <a:r>
            <a:rPr lang="en-US" sz="1400" i="1" kern="1200" dirty="0">
              <a:latin typeface="Arial" panose="020B0604020202020204" pitchFamily="34" charset="0"/>
              <a:cs typeface="Arial" panose="020B0604020202020204" pitchFamily="34" charset="0"/>
            </a:rPr>
            <a:t>(if needed)</a:t>
          </a:r>
        </a:p>
      </dsp:txBody>
      <dsp:txXfrm>
        <a:off x="7001850" y="73384"/>
        <a:ext cx="1821612" cy="1066425"/>
      </dsp:txXfrm>
    </dsp:sp>
    <dsp:sp modelId="{B05287CF-8487-4F9A-9C57-7AFDC1895D48}">
      <dsp:nvSpPr>
        <dsp:cNvPr id="0" name=""/>
        <dsp:cNvSpPr/>
      </dsp:nvSpPr>
      <dsp:spPr>
        <a:xfrm rot="5466570">
          <a:off x="9495810" y="931018"/>
          <a:ext cx="1421583" cy="16991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D87BD7-B681-4A46-B710-F4B9221D3B4A}">
      <dsp:nvSpPr>
        <dsp:cNvPr id="0" name=""/>
        <dsp:cNvSpPr/>
      </dsp:nvSpPr>
      <dsp:spPr>
        <a:xfrm>
          <a:off x="9319174" y="31337"/>
          <a:ext cx="1887968" cy="1132781"/>
        </a:xfrm>
        <a:prstGeom prst="roundRect">
          <a:avLst>
            <a:gd name="adj" fmla="val 10000"/>
          </a:avLst>
        </a:prstGeom>
        <a:solidFill>
          <a:srgbClr val="0064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PI resubmits application</a:t>
          </a:r>
        </a:p>
      </dsp:txBody>
      <dsp:txXfrm>
        <a:off x="9352352" y="64515"/>
        <a:ext cx="1821612" cy="1066425"/>
      </dsp:txXfrm>
    </dsp:sp>
    <dsp:sp modelId="{FFDC71E1-5A1E-4749-8F84-5324455B0139}">
      <dsp:nvSpPr>
        <dsp:cNvPr id="0" name=""/>
        <dsp:cNvSpPr/>
      </dsp:nvSpPr>
      <dsp:spPr>
        <a:xfrm rot="5454450">
          <a:off x="9533020" y="2326662"/>
          <a:ext cx="1352963" cy="16991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CC6320-9875-4C68-BF08-442CEE4F00D3}">
      <dsp:nvSpPr>
        <dsp:cNvPr id="0" name=""/>
        <dsp:cNvSpPr/>
      </dsp:nvSpPr>
      <dsp:spPr>
        <a:xfrm>
          <a:off x="9291647" y="1458595"/>
          <a:ext cx="1887968" cy="1132781"/>
        </a:xfrm>
        <a:prstGeom prst="roundRect">
          <a:avLst>
            <a:gd name="adj" fmla="val 10000"/>
          </a:avLst>
        </a:prstGeom>
        <a:solidFill>
          <a:srgbClr val="0064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IBC admin. assigns IBC application and walkthrough report to IBC members</a:t>
          </a:r>
        </a:p>
      </dsp:txBody>
      <dsp:txXfrm>
        <a:off x="9324825" y="1491773"/>
        <a:ext cx="1821612" cy="1066425"/>
      </dsp:txXfrm>
    </dsp:sp>
    <dsp:sp modelId="{CF132598-9F61-4D0D-BF63-9F4FF4B53CBB}">
      <dsp:nvSpPr>
        <dsp:cNvPr id="0" name=""/>
        <dsp:cNvSpPr/>
      </dsp:nvSpPr>
      <dsp:spPr>
        <a:xfrm rot="5480266">
          <a:off x="9452914" y="3996874"/>
          <a:ext cx="1463686" cy="16991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05742A-F15F-4AE6-92D4-E8EBBDDA8838}">
      <dsp:nvSpPr>
        <dsp:cNvPr id="0" name=""/>
        <dsp:cNvSpPr/>
      </dsp:nvSpPr>
      <dsp:spPr>
        <a:xfrm>
          <a:off x="9315455" y="2802017"/>
          <a:ext cx="1797497" cy="1163570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IBC meeting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>
              <a:latin typeface="Arial" panose="020B0604020202020204" pitchFamily="34" charset="0"/>
              <a:cs typeface="Arial" panose="020B0604020202020204" pitchFamily="34" charset="0"/>
            </a:rPr>
            <a:t>IBC review and outcome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en-US" sz="900" b="1" kern="1200" dirty="0">
              <a:latin typeface="Arial" panose="020B0604020202020204" pitchFamily="34" charset="0"/>
              <a:cs typeface="Arial" panose="020B0604020202020204" pitchFamily="34" charset="0"/>
            </a:rPr>
            <a:t>Full Approval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>
              <a:latin typeface="Arial" panose="020B0604020202020204" pitchFamily="34" charset="0"/>
              <a:cs typeface="Arial" panose="020B0604020202020204" pitchFamily="34" charset="0"/>
            </a:rPr>
            <a:t>- Subcommittee review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>
              <a:latin typeface="Arial" panose="020B0604020202020204" pitchFamily="34" charset="0"/>
              <a:cs typeface="Arial" panose="020B0604020202020204" pitchFamily="34" charset="0"/>
            </a:rPr>
            <a:t>- Administrative review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en-US" sz="90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**Resubmission</a:t>
          </a:r>
        </a:p>
      </dsp:txBody>
      <dsp:txXfrm>
        <a:off x="9349535" y="2836097"/>
        <a:ext cx="1729337" cy="1095410"/>
      </dsp:txXfrm>
    </dsp:sp>
    <dsp:sp modelId="{B78D55C7-D875-43C5-9088-0E00F05CC611}">
      <dsp:nvSpPr>
        <dsp:cNvPr id="0" name=""/>
        <dsp:cNvSpPr/>
      </dsp:nvSpPr>
      <dsp:spPr>
        <a:xfrm rot="10826814">
          <a:off x="7533059" y="3253962"/>
          <a:ext cx="1782396" cy="22527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A6B7D7-95E0-4A84-82C0-5FA9B619E117}">
      <dsp:nvSpPr>
        <dsp:cNvPr id="0" name=""/>
        <dsp:cNvSpPr/>
      </dsp:nvSpPr>
      <dsp:spPr>
        <a:xfrm>
          <a:off x="9496124" y="4285885"/>
          <a:ext cx="1556384" cy="1132781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PI receives IBC approval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i="1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(Average number of days 18)</a:t>
          </a:r>
        </a:p>
      </dsp:txBody>
      <dsp:txXfrm>
        <a:off x="9529302" y="4319063"/>
        <a:ext cx="1490028" cy="1066425"/>
      </dsp:txXfrm>
    </dsp:sp>
    <dsp:sp modelId="{3E9CBA52-A28C-4E0A-8F25-C55E9CC889F1}">
      <dsp:nvSpPr>
        <dsp:cNvPr id="0" name=""/>
        <dsp:cNvSpPr/>
      </dsp:nvSpPr>
      <dsp:spPr>
        <a:xfrm rot="10796452">
          <a:off x="4182856" y="3206969"/>
          <a:ext cx="2230107" cy="16991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94A04B-B389-4941-AB37-376AEE25226A}">
      <dsp:nvSpPr>
        <dsp:cNvPr id="0" name=""/>
        <dsp:cNvSpPr/>
      </dsp:nvSpPr>
      <dsp:spPr>
        <a:xfrm>
          <a:off x="6057085" y="2740722"/>
          <a:ext cx="1887968" cy="1060045"/>
        </a:xfrm>
        <a:prstGeom prst="roundRect">
          <a:avLst>
            <a:gd name="adj" fmla="val 10000"/>
          </a:avLst>
        </a:prstGeom>
        <a:solidFill>
          <a:srgbClr val="0064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IBC admin. requests more information for subcommittee/Administrative review </a:t>
          </a:r>
        </a:p>
      </dsp:txBody>
      <dsp:txXfrm>
        <a:off x="6088133" y="2771770"/>
        <a:ext cx="1825872" cy="997949"/>
      </dsp:txXfrm>
    </dsp:sp>
    <dsp:sp modelId="{AFE498A2-4F25-438B-B7A8-52A13A067F7C}">
      <dsp:nvSpPr>
        <dsp:cNvPr id="0" name=""/>
        <dsp:cNvSpPr/>
      </dsp:nvSpPr>
      <dsp:spPr>
        <a:xfrm rot="10778538">
          <a:off x="1961748" y="3188962"/>
          <a:ext cx="2230345" cy="16991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CC324B-938C-4887-B9E2-F0F9B4CF7ED8}">
      <dsp:nvSpPr>
        <dsp:cNvPr id="0" name=""/>
        <dsp:cNvSpPr/>
      </dsp:nvSpPr>
      <dsp:spPr>
        <a:xfrm>
          <a:off x="4193963" y="2700905"/>
          <a:ext cx="1154001" cy="1132781"/>
        </a:xfrm>
        <a:prstGeom prst="roundRect">
          <a:avLst>
            <a:gd name="adj" fmla="val 10000"/>
          </a:avLst>
        </a:prstGeom>
        <a:solidFill>
          <a:srgbClr val="0064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PI resubmits application</a:t>
          </a:r>
        </a:p>
      </dsp:txBody>
      <dsp:txXfrm>
        <a:off x="4227141" y="2734083"/>
        <a:ext cx="1087645" cy="1066425"/>
      </dsp:txXfrm>
    </dsp:sp>
    <dsp:sp modelId="{64B13BD9-7FCA-49EF-A29F-81AFC5DCCBEF}">
      <dsp:nvSpPr>
        <dsp:cNvPr id="0" name=""/>
        <dsp:cNvSpPr/>
      </dsp:nvSpPr>
      <dsp:spPr>
        <a:xfrm rot="5400000">
          <a:off x="1731928" y="3653428"/>
          <a:ext cx="1432933" cy="21915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E875D6-0D9C-4A01-9267-08DA3B002C10}">
      <dsp:nvSpPr>
        <dsp:cNvPr id="0" name=""/>
        <dsp:cNvSpPr/>
      </dsp:nvSpPr>
      <dsp:spPr>
        <a:xfrm>
          <a:off x="1596647" y="2687470"/>
          <a:ext cx="1887968" cy="1132781"/>
        </a:xfrm>
        <a:prstGeom prst="roundRect">
          <a:avLst>
            <a:gd name="adj" fmla="val 10000"/>
          </a:avLst>
        </a:prstGeom>
        <a:solidFill>
          <a:srgbClr val="0064A4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IBC admin. or subcommittee confirms all issues are addressed</a:t>
          </a:r>
        </a:p>
      </dsp:txBody>
      <dsp:txXfrm>
        <a:off x="1629825" y="2720648"/>
        <a:ext cx="1821612" cy="1066425"/>
      </dsp:txXfrm>
    </dsp:sp>
    <dsp:sp modelId="{EAF326D4-1865-4FC1-98CF-F1A85BC1320D}">
      <dsp:nvSpPr>
        <dsp:cNvPr id="0" name=""/>
        <dsp:cNvSpPr/>
      </dsp:nvSpPr>
      <dsp:spPr>
        <a:xfrm>
          <a:off x="1668956" y="4121696"/>
          <a:ext cx="1887968" cy="1132781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PI receives IBC approval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i="1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(Average number of days 30 or less)</a:t>
          </a:r>
          <a:endParaRPr lang="en-US" sz="1000" u="none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2134" y="4154874"/>
        <a:ext cx="1821612" cy="10664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3756C-571E-40DE-9B24-8EF19E9945D8}">
      <dsp:nvSpPr>
        <dsp:cNvPr id="0" name=""/>
        <dsp:cNvSpPr/>
      </dsp:nvSpPr>
      <dsp:spPr>
        <a:xfrm rot="17766">
          <a:off x="374325" y="658920"/>
          <a:ext cx="2977152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843BF9-1EEF-41EF-A50E-E2409DEF4543}">
      <dsp:nvSpPr>
        <dsp:cNvPr id="0" name=""/>
        <dsp:cNvSpPr/>
      </dsp:nvSpPr>
      <dsp:spPr>
        <a:xfrm>
          <a:off x="0" y="67276"/>
          <a:ext cx="2269575" cy="1546681"/>
        </a:xfrm>
        <a:prstGeom prst="roundRect">
          <a:avLst>
            <a:gd name="adj" fmla="val 10000"/>
          </a:avLst>
        </a:prstGeom>
        <a:solidFill>
          <a:srgbClr val="0064A4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PI submits application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i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(*Day 1)</a:t>
          </a:r>
        </a:p>
      </dsp:txBody>
      <dsp:txXfrm>
        <a:off x="45301" y="112577"/>
        <a:ext cx="2178973" cy="1456079"/>
      </dsp:txXfrm>
    </dsp:sp>
    <dsp:sp modelId="{A5407D90-B198-4AE3-A0FD-38B800D11E3F}">
      <dsp:nvSpPr>
        <dsp:cNvPr id="0" name=""/>
        <dsp:cNvSpPr/>
      </dsp:nvSpPr>
      <dsp:spPr>
        <a:xfrm rot="21593881">
          <a:off x="3347983" y="683876"/>
          <a:ext cx="3013215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E6D28-CF63-4808-B3F3-3C40B075CE64}">
      <dsp:nvSpPr>
        <dsp:cNvPr id="0" name=""/>
        <dsp:cNvSpPr/>
      </dsp:nvSpPr>
      <dsp:spPr>
        <a:xfrm>
          <a:off x="2827054" y="86717"/>
          <a:ext cx="2577803" cy="1546681"/>
        </a:xfrm>
        <a:prstGeom prst="roundRect">
          <a:avLst>
            <a:gd name="adj" fmla="val 10000"/>
          </a:avLst>
        </a:prstGeom>
        <a:solidFill>
          <a:srgbClr val="0064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IBC admin. assigns application to 1 IBC member and Biosafety</a:t>
          </a:r>
          <a:endParaRPr lang="en-US" sz="1000" i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72355" y="132018"/>
        <a:ext cx="2487201" cy="1456079"/>
      </dsp:txXfrm>
    </dsp:sp>
    <dsp:sp modelId="{DB3485EC-AECE-4A65-8D30-966E62E5B3CB}">
      <dsp:nvSpPr>
        <dsp:cNvPr id="0" name=""/>
        <dsp:cNvSpPr/>
      </dsp:nvSpPr>
      <dsp:spPr>
        <a:xfrm rot="21516458">
          <a:off x="6382259" y="665189"/>
          <a:ext cx="3014233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8418EB-EA81-4AF2-B2DC-B0DF02B0E166}">
      <dsp:nvSpPr>
        <dsp:cNvPr id="0" name=""/>
        <dsp:cNvSpPr/>
      </dsp:nvSpPr>
      <dsp:spPr>
        <a:xfrm>
          <a:off x="5844321" y="77298"/>
          <a:ext cx="2577803" cy="1546681"/>
        </a:xfrm>
        <a:prstGeom prst="roundRect">
          <a:avLst>
            <a:gd name="adj" fmla="val 10000"/>
          </a:avLst>
        </a:prstGeom>
        <a:solidFill>
          <a:srgbClr val="0064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IBC and Biosafety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and IBC walkthrough </a:t>
          </a:r>
          <a:endParaRPr lang="en-US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89622" y="122599"/>
        <a:ext cx="2487201" cy="1456079"/>
      </dsp:txXfrm>
    </dsp:sp>
    <dsp:sp modelId="{1F7B529C-00D3-4796-880F-B215E1F5B6F0}">
      <dsp:nvSpPr>
        <dsp:cNvPr id="0" name=""/>
        <dsp:cNvSpPr/>
      </dsp:nvSpPr>
      <dsp:spPr>
        <a:xfrm rot="5400000">
          <a:off x="9381483" y="588340"/>
          <a:ext cx="0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4427A7-601E-4BBC-BBA4-8A318B971277}">
      <dsp:nvSpPr>
        <dsp:cNvPr id="0" name=""/>
        <dsp:cNvSpPr/>
      </dsp:nvSpPr>
      <dsp:spPr>
        <a:xfrm>
          <a:off x="8861721" y="0"/>
          <a:ext cx="2577803" cy="15466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latin typeface="Arial" panose="020B0604020202020204" pitchFamily="34" charset="0"/>
              <a:cs typeface="Arial" panose="020B0604020202020204" pitchFamily="34" charset="0"/>
            </a:rPr>
            <a:t>IBC administrator sends </a:t>
          </a:r>
          <a:r>
            <a:rPr lang="en-US" sz="1100" kern="1200" dirty="0" err="1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100" kern="1200" dirty="0">
              <a:latin typeface="Arial" panose="020B0604020202020204" pitchFamily="34" charset="0"/>
              <a:cs typeface="Arial" panose="020B0604020202020204" pitchFamily="34" charset="0"/>
            </a:rPr>
            <a:t> comments to PI </a:t>
          </a:r>
          <a:r>
            <a:rPr lang="en-US" sz="1100" i="1" kern="1200" dirty="0">
              <a:latin typeface="Arial" panose="020B0604020202020204" pitchFamily="34" charset="0"/>
              <a:cs typeface="Arial" panose="020B0604020202020204" pitchFamily="34" charset="0"/>
            </a:rPr>
            <a:t>(if needed)</a:t>
          </a:r>
        </a:p>
      </dsp:txBody>
      <dsp:txXfrm>
        <a:off x="8907022" y="45301"/>
        <a:ext cx="2487201" cy="1456079"/>
      </dsp:txXfrm>
    </dsp:sp>
    <dsp:sp modelId="{B05287CF-8487-4F9A-9C57-7AFDC1895D48}">
      <dsp:nvSpPr>
        <dsp:cNvPr id="0" name=""/>
        <dsp:cNvSpPr/>
      </dsp:nvSpPr>
      <dsp:spPr>
        <a:xfrm rot="5400000">
          <a:off x="9124317" y="1218772"/>
          <a:ext cx="1921368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D87BD7-B681-4A46-B710-F4B9221D3B4A}">
      <dsp:nvSpPr>
        <dsp:cNvPr id="0" name=""/>
        <dsp:cNvSpPr/>
      </dsp:nvSpPr>
      <dsp:spPr>
        <a:xfrm>
          <a:off x="8861721" y="0"/>
          <a:ext cx="2577803" cy="1546681"/>
        </a:xfrm>
        <a:prstGeom prst="roundRect">
          <a:avLst>
            <a:gd name="adj" fmla="val 10000"/>
          </a:avLst>
        </a:prstGeom>
        <a:solidFill>
          <a:srgbClr val="0064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IBC administrator sends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comments to PI </a:t>
          </a:r>
          <a:r>
            <a:rPr lang="en-US" sz="1400" i="1" kern="1200" dirty="0">
              <a:latin typeface="Arial" panose="020B0604020202020204" pitchFamily="34" charset="0"/>
              <a:cs typeface="Arial" panose="020B0604020202020204" pitchFamily="34" charset="0"/>
            </a:rPr>
            <a:t>(if needed)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907022" y="45301"/>
        <a:ext cx="2487201" cy="1456079"/>
      </dsp:txXfrm>
    </dsp:sp>
    <dsp:sp modelId="{FFDC71E1-5A1E-4749-8F84-5324455B0139}">
      <dsp:nvSpPr>
        <dsp:cNvPr id="0" name=""/>
        <dsp:cNvSpPr/>
      </dsp:nvSpPr>
      <dsp:spPr>
        <a:xfrm rot="5400000">
          <a:off x="9197648" y="3158379"/>
          <a:ext cx="1934391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CC6320-9875-4C68-BF08-442CEE4F00D3}">
      <dsp:nvSpPr>
        <dsp:cNvPr id="0" name=""/>
        <dsp:cNvSpPr/>
      </dsp:nvSpPr>
      <dsp:spPr>
        <a:xfrm>
          <a:off x="8861721" y="1929481"/>
          <a:ext cx="2577803" cy="1546681"/>
        </a:xfrm>
        <a:prstGeom prst="roundRect">
          <a:avLst>
            <a:gd name="adj" fmla="val 10000"/>
          </a:avLst>
        </a:prstGeom>
        <a:solidFill>
          <a:srgbClr val="0064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PI resubmits application</a:t>
          </a:r>
        </a:p>
      </dsp:txBody>
      <dsp:txXfrm>
        <a:off x="8907022" y="1974782"/>
        <a:ext cx="2487201" cy="1456079"/>
      </dsp:txXfrm>
    </dsp:sp>
    <dsp:sp modelId="{B78D55C7-D875-43C5-9088-0E00F05CC611}">
      <dsp:nvSpPr>
        <dsp:cNvPr id="0" name=""/>
        <dsp:cNvSpPr/>
      </dsp:nvSpPr>
      <dsp:spPr>
        <a:xfrm rot="10827349">
          <a:off x="7400757" y="4255307"/>
          <a:ext cx="1615615" cy="30759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A6B7D7-95E0-4A84-82C0-5FA9B619E117}">
      <dsp:nvSpPr>
        <dsp:cNvPr id="0" name=""/>
        <dsp:cNvSpPr/>
      </dsp:nvSpPr>
      <dsp:spPr>
        <a:xfrm>
          <a:off x="8861721" y="3871985"/>
          <a:ext cx="2577803" cy="1546681"/>
        </a:xfrm>
        <a:prstGeom prst="roundRect">
          <a:avLst>
            <a:gd name="adj" fmla="val 10000"/>
          </a:avLst>
        </a:prstGeom>
        <a:solidFill>
          <a:srgbClr val="0064A4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IBC/ Biosafety/IBC administrator confirms all issues are addressed</a:t>
          </a:r>
        </a:p>
      </dsp:txBody>
      <dsp:txXfrm>
        <a:off x="8907022" y="3917286"/>
        <a:ext cx="2487201" cy="1456079"/>
      </dsp:txXfrm>
    </dsp:sp>
    <dsp:sp modelId="{6B94A04B-B389-4941-AB37-376AEE25226A}">
      <dsp:nvSpPr>
        <dsp:cNvPr id="0" name=""/>
        <dsp:cNvSpPr/>
      </dsp:nvSpPr>
      <dsp:spPr>
        <a:xfrm>
          <a:off x="5440741" y="3740537"/>
          <a:ext cx="2577803" cy="1546681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PI receives IBC approval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i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(Average number of days 18 )</a:t>
          </a:r>
          <a:endParaRPr lang="en-US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86042" y="3785838"/>
        <a:ext cx="2487201" cy="14560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3756C-571E-40DE-9B24-8EF19E9945D8}">
      <dsp:nvSpPr>
        <dsp:cNvPr id="0" name=""/>
        <dsp:cNvSpPr/>
      </dsp:nvSpPr>
      <dsp:spPr>
        <a:xfrm rot="17766">
          <a:off x="374325" y="658920"/>
          <a:ext cx="2977152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843BF9-1EEF-41EF-A50E-E2409DEF4543}">
      <dsp:nvSpPr>
        <dsp:cNvPr id="0" name=""/>
        <dsp:cNvSpPr/>
      </dsp:nvSpPr>
      <dsp:spPr>
        <a:xfrm>
          <a:off x="0" y="67276"/>
          <a:ext cx="2269575" cy="1546681"/>
        </a:xfrm>
        <a:prstGeom prst="roundRect">
          <a:avLst>
            <a:gd name="adj" fmla="val 10000"/>
          </a:avLst>
        </a:prstGeom>
        <a:solidFill>
          <a:srgbClr val="0064A4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PI submits application </a:t>
          </a:r>
          <a:r>
            <a:rPr lang="en-US" sz="1000" i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(*Day 1)</a:t>
          </a:r>
        </a:p>
      </dsp:txBody>
      <dsp:txXfrm>
        <a:off x="45301" y="112577"/>
        <a:ext cx="2178973" cy="1456079"/>
      </dsp:txXfrm>
    </dsp:sp>
    <dsp:sp modelId="{A5407D90-B198-4AE3-A0FD-38B800D11E3F}">
      <dsp:nvSpPr>
        <dsp:cNvPr id="0" name=""/>
        <dsp:cNvSpPr/>
      </dsp:nvSpPr>
      <dsp:spPr>
        <a:xfrm rot="21593881">
          <a:off x="3347983" y="683876"/>
          <a:ext cx="3013215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E6D28-CF63-4808-B3F3-3C40B075CE64}">
      <dsp:nvSpPr>
        <dsp:cNvPr id="0" name=""/>
        <dsp:cNvSpPr/>
      </dsp:nvSpPr>
      <dsp:spPr>
        <a:xfrm>
          <a:off x="2827054" y="86717"/>
          <a:ext cx="2577803" cy="1546681"/>
        </a:xfrm>
        <a:prstGeom prst="roundRect">
          <a:avLst>
            <a:gd name="adj" fmla="val 10000"/>
          </a:avLst>
        </a:prstGeom>
        <a:solidFill>
          <a:srgbClr val="0064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IBC admin. assigns application to Biosafety </a:t>
          </a:r>
        </a:p>
      </dsp:txBody>
      <dsp:txXfrm>
        <a:off x="2872355" y="132018"/>
        <a:ext cx="2487201" cy="1456079"/>
      </dsp:txXfrm>
    </dsp:sp>
    <dsp:sp modelId="{DB3485EC-AECE-4A65-8D30-966E62E5B3CB}">
      <dsp:nvSpPr>
        <dsp:cNvPr id="0" name=""/>
        <dsp:cNvSpPr/>
      </dsp:nvSpPr>
      <dsp:spPr>
        <a:xfrm rot="21516458">
          <a:off x="6382259" y="665189"/>
          <a:ext cx="3014233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8418EB-EA81-4AF2-B2DC-B0DF02B0E166}">
      <dsp:nvSpPr>
        <dsp:cNvPr id="0" name=""/>
        <dsp:cNvSpPr/>
      </dsp:nvSpPr>
      <dsp:spPr>
        <a:xfrm>
          <a:off x="5844321" y="77298"/>
          <a:ext cx="2577803" cy="1546681"/>
        </a:xfrm>
        <a:prstGeom prst="roundRect">
          <a:avLst>
            <a:gd name="adj" fmla="val 10000"/>
          </a:avLst>
        </a:prstGeom>
        <a:solidFill>
          <a:srgbClr val="0064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Biosafety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and IBC walkthrough </a:t>
          </a:r>
        </a:p>
      </dsp:txBody>
      <dsp:txXfrm>
        <a:off x="5889622" y="122599"/>
        <a:ext cx="2487201" cy="1456079"/>
      </dsp:txXfrm>
    </dsp:sp>
    <dsp:sp modelId="{1F7B529C-00D3-4796-880F-B215E1F5B6F0}">
      <dsp:nvSpPr>
        <dsp:cNvPr id="0" name=""/>
        <dsp:cNvSpPr/>
      </dsp:nvSpPr>
      <dsp:spPr>
        <a:xfrm rot="5400000">
          <a:off x="9381483" y="588340"/>
          <a:ext cx="0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4427A7-601E-4BBC-BBA4-8A318B971277}">
      <dsp:nvSpPr>
        <dsp:cNvPr id="0" name=""/>
        <dsp:cNvSpPr/>
      </dsp:nvSpPr>
      <dsp:spPr>
        <a:xfrm>
          <a:off x="8861721" y="0"/>
          <a:ext cx="2577803" cy="15466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latin typeface="Arial" panose="020B0604020202020204" pitchFamily="34" charset="0"/>
              <a:cs typeface="Arial" panose="020B0604020202020204" pitchFamily="34" charset="0"/>
            </a:rPr>
            <a:t>IBC administrator sends </a:t>
          </a:r>
          <a:r>
            <a:rPr lang="en-US" sz="1100" kern="1200" dirty="0" err="1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100" kern="1200" dirty="0">
              <a:latin typeface="Arial" panose="020B0604020202020204" pitchFamily="34" charset="0"/>
              <a:cs typeface="Arial" panose="020B0604020202020204" pitchFamily="34" charset="0"/>
            </a:rPr>
            <a:t> comments to PI </a:t>
          </a:r>
          <a:r>
            <a:rPr lang="en-US" sz="1100" i="1" kern="1200" dirty="0">
              <a:latin typeface="Arial" panose="020B0604020202020204" pitchFamily="34" charset="0"/>
              <a:cs typeface="Arial" panose="020B0604020202020204" pitchFamily="34" charset="0"/>
            </a:rPr>
            <a:t>(if needed)</a:t>
          </a:r>
        </a:p>
      </dsp:txBody>
      <dsp:txXfrm>
        <a:off x="8907022" y="45301"/>
        <a:ext cx="2487201" cy="1456079"/>
      </dsp:txXfrm>
    </dsp:sp>
    <dsp:sp modelId="{B05287CF-8487-4F9A-9C57-7AFDC1895D48}">
      <dsp:nvSpPr>
        <dsp:cNvPr id="0" name=""/>
        <dsp:cNvSpPr/>
      </dsp:nvSpPr>
      <dsp:spPr>
        <a:xfrm rot="5400000">
          <a:off x="9124317" y="1218772"/>
          <a:ext cx="1921368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D87BD7-B681-4A46-B710-F4B9221D3B4A}">
      <dsp:nvSpPr>
        <dsp:cNvPr id="0" name=""/>
        <dsp:cNvSpPr/>
      </dsp:nvSpPr>
      <dsp:spPr>
        <a:xfrm>
          <a:off x="8861721" y="0"/>
          <a:ext cx="2577803" cy="1546681"/>
        </a:xfrm>
        <a:prstGeom prst="roundRect">
          <a:avLst>
            <a:gd name="adj" fmla="val 10000"/>
          </a:avLst>
        </a:prstGeom>
        <a:solidFill>
          <a:srgbClr val="0064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IBC administrator sends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comments to PI </a:t>
          </a:r>
          <a:r>
            <a:rPr lang="en-US" sz="1400" i="1" kern="1200" dirty="0">
              <a:latin typeface="Arial" panose="020B0604020202020204" pitchFamily="34" charset="0"/>
              <a:cs typeface="Arial" panose="020B0604020202020204" pitchFamily="34" charset="0"/>
            </a:rPr>
            <a:t>(if needed)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907022" y="45301"/>
        <a:ext cx="2487201" cy="1456079"/>
      </dsp:txXfrm>
    </dsp:sp>
    <dsp:sp modelId="{FFDC71E1-5A1E-4749-8F84-5324455B0139}">
      <dsp:nvSpPr>
        <dsp:cNvPr id="0" name=""/>
        <dsp:cNvSpPr/>
      </dsp:nvSpPr>
      <dsp:spPr>
        <a:xfrm rot="5400000">
          <a:off x="9197648" y="3158379"/>
          <a:ext cx="1934391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CC6320-9875-4C68-BF08-442CEE4F00D3}">
      <dsp:nvSpPr>
        <dsp:cNvPr id="0" name=""/>
        <dsp:cNvSpPr/>
      </dsp:nvSpPr>
      <dsp:spPr>
        <a:xfrm>
          <a:off x="8861721" y="1929481"/>
          <a:ext cx="2577803" cy="1546681"/>
        </a:xfrm>
        <a:prstGeom prst="roundRect">
          <a:avLst>
            <a:gd name="adj" fmla="val 10000"/>
          </a:avLst>
        </a:prstGeom>
        <a:solidFill>
          <a:srgbClr val="0064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PI resubmits application</a:t>
          </a:r>
        </a:p>
      </dsp:txBody>
      <dsp:txXfrm>
        <a:off x="8907022" y="1974782"/>
        <a:ext cx="2487201" cy="1456079"/>
      </dsp:txXfrm>
    </dsp:sp>
    <dsp:sp modelId="{B78D55C7-D875-43C5-9088-0E00F05CC611}">
      <dsp:nvSpPr>
        <dsp:cNvPr id="0" name=""/>
        <dsp:cNvSpPr/>
      </dsp:nvSpPr>
      <dsp:spPr>
        <a:xfrm rot="10827349">
          <a:off x="7400757" y="4255307"/>
          <a:ext cx="1615615" cy="30759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A6B7D7-95E0-4A84-82C0-5FA9B619E117}">
      <dsp:nvSpPr>
        <dsp:cNvPr id="0" name=""/>
        <dsp:cNvSpPr/>
      </dsp:nvSpPr>
      <dsp:spPr>
        <a:xfrm>
          <a:off x="8861721" y="3871985"/>
          <a:ext cx="2577803" cy="1546681"/>
        </a:xfrm>
        <a:prstGeom prst="roundRect">
          <a:avLst>
            <a:gd name="adj" fmla="val 10000"/>
          </a:avLst>
        </a:prstGeom>
        <a:solidFill>
          <a:srgbClr val="0064A4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Biosafety/IBC administrator confirms all issues are addressed</a:t>
          </a:r>
        </a:p>
      </dsp:txBody>
      <dsp:txXfrm>
        <a:off x="8907022" y="3917286"/>
        <a:ext cx="2487201" cy="1456079"/>
      </dsp:txXfrm>
    </dsp:sp>
    <dsp:sp modelId="{6B94A04B-B389-4941-AB37-376AEE25226A}">
      <dsp:nvSpPr>
        <dsp:cNvPr id="0" name=""/>
        <dsp:cNvSpPr/>
      </dsp:nvSpPr>
      <dsp:spPr>
        <a:xfrm>
          <a:off x="5440741" y="3740537"/>
          <a:ext cx="2577803" cy="1546681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PI receives IBC approval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i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(Average number of days </a:t>
          </a:r>
          <a:r>
            <a:rPr lang="en-US" sz="1000" i="1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11 )</a:t>
          </a:r>
          <a:endParaRPr lang="en-US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86042" y="3785838"/>
        <a:ext cx="2487201" cy="14560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5455"/>
          </a:xfrm>
          <a:prstGeom prst="rect">
            <a:avLst/>
          </a:prstGeom>
        </p:spPr>
        <p:txBody>
          <a:bodyPr vert="horz" lIns="93312" tIns="46656" rIns="93312" bIns="4665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1"/>
            <a:ext cx="3043343" cy="465455"/>
          </a:xfrm>
          <a:prstGeom prst="rect">
            <a:avLst/>
          </a:prstGeom>
        </p:spPr>
        <p:txBody>
          <a:bodyPr vert="horz" lIns="93312" tIns="46656" rIns="93312" bIns="46656" rtlCol="0"/>
          <a:lstStyle>
            <a:lvl1pPr algn="r">
              <a:defRPr sz="1200"/>
            </a:lvl1pPr>
          </a:lstStyle>
          <a:p>
            <a:fld id="{FDB5A3B7-17A2-924A-913E-3624CD424135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2" tIns="46656" rIns="93312" bIns="4665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2" tIns="46656" rIns="93312" bIns="46656" rtlCol="0" anchor="b"/>
          <a:lstStyle>
            <a:lvl1pPr algn="r">
              <a:defRPr sz="1200"/>
            </a:lvl1pPr>
          </a:lstStyle>
          <a:p>
            <a:fld id="{A6E7DA58-A925-D84E-8B80-66AE0AD3CA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3348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5455"/>
          </a:xfrm>
          <a:prstGeom prst="rect">
            <a:avLst/>
          </a:prstGeom>
        </p:spPr>
        <p:txBody>
          <a:bodyPr vert="horz" lIns="93312" tIns="46656" rIns="93312" bIns="4665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1"/>
            <a:ext cx="3043343" cy="465455"/>
          </a:xfrm>
          <a:prstGeom prst="rect">
            <a:avLst/>
          </a:prstGeom>
        </p:spPr>
        <p:txBody>
          <a:bodyPr vert="horz" lIns="93312" tIns="46656" rIns="93312" bIns="46656" rtlCol="0"/>
          <a:lstStyle>
            <a:lvl1pPr algn="r">
              <a:defRPr sz="1200"/>
            </a:lvl1pPr>
          </a:lstStyle>
          <a:p>
            <a:fld id="{A4FE4EFA-584C-8B41-BAE7-34635E62B17B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2" tIns="46656" rIns="93312" bIns="4665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2" tIns="46656" rIns="93312" bIns="4665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2" tIns="46656" rIns="93312" bIns="4665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2" tIns="46656" rIns="93312" bIns="46656" rtlCol="0" anchor="b"/>
          <a:lstStyle>
            <a:lvl1pPr algn="r">
              <a:defRPr sz="1200"/>
            </a:lvl1pPr>
          </a:lstStyle>
          <a:p>
            <a:fld id="{332258F1-7A46-944D-A49B-F9115F555A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5315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04261"/>
            <a:ext cx="12192000" cy="4776261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2540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0" y="4895243"/>
            <a:ext cx="12192000" cy="1325563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9200" y="6431139"/>
            <a:ext cx="9753600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68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448" y="47408"/>
            <a:ext cx="11581109" cy="897987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448" y="1043681"/>
            <a:ext cx="11581109" cy="5133282"/>
          </a:xfrm>
        </p:spPr>
        <p:txBody>
          <a:bodyPr>
            <a:normAutofit/>
          </a:bodyPr>
          <a:lstStyle>
            <a:lvl1pPr marL="0" indent="0">
              <a:buClrTx/>
              <a:buNone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2093" y="937645"/>
            <a:ext cx="11587823" cy="0"/>
          </a:xfrm>
          <a:prstGeom prst="line">
            <a:avLst/>
          </a:prstGeom>
          <a:ln w="28575">
            <a:solidFill>
              <a:srgbClr val="0064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 userDrawn="1"/>
        </p:nvGrpSpPr>
        <p:grpSpPr>
          <a:xfrm>
            <a:off x="0" y="6398563"/>
            <a:ext cx="12192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040" y="64374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2092" y="6525898"/>
            <a:ext cx="9753600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23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out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448" y="47408"/>
            <a:ext cx="11581109" cy="897987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448" y="1043681"/>
            <a:ext cx="11581109" cy="5133282"/>
          </a:xfrm>
        </p:spPr>
        <p:txBody>
          <a:bodyPr>
            <a:normAutofit/>
          </a:bodyPr>
          <a:lstStyle>
            <a:lvl1pPr marL="0" indent="0">
              <a:buClrTx/>
              <a:buNone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6398563"/>
            <a:ext cx="12192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040" y="64374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2092" y="6525898"/>
            <a:ext cx="9753600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815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0" y="6398563"/>
            <a:ext cx="12192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040" y="64374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2092" y="6525898"/>
            <a:ext cx="9753600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5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lue background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3169920" y="5328468"/>
            <a:ext cx="5852160" cy="3291840"/>
            <a:chOff x="3901440" y="5343458"/>
            <a:chExt cx="4389120" cy="3291840"/>
          </a:xfrm>
        </p:grpSpPr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01440" y="5343458"/>
              <a:ext cx="4389120" cy="329184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23332" y="6224336"/>
              <a:ext cx="1545336" cy="421302"/>
            </a:xfrm>
            <a:prstGeom prst="rect">
              <a:avLst/>
            </a:prstGeom>
          </p:spPr>
        </p:pic>
      </p:grpSp>
      <p:sp>
        <p:nvSpPr>
          <p:cNvPr id="5" name="Title 8"/>
          <p:cNvSpPr>
            <a:spLocks noGrp="1"/>
          </p:cNvSpPr>
          <p:nvPr>
            <p:ph type="title"/>
          </p:nvPr>
        </p:nvSpPr>
        <p:spPr>
          <a:xfrm>
            <a:off x="508368" y="242459"/>
            <a:ext cx="11216640" cy="90611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sz="quarter" idx="10"/>
          </p:nvPr>
        </p:nvSpPr>
        <p:spPr>
          <a:xfrm>
            <a:off x="508368" y="1301322"/>
            <a:ext cx="11216640" cy="402714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587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3169920" y="5328468"/>
            <a:ext cx="5852160" cy="3291840"/>
            <a:chOff x="3901440" y="5343458"/>
            <a:chExt cx="4389120" cy="3291840"/>
          </a:xfrm>
        </p:grpSpPr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01440" y="5343458"/>
              <a:ext cx="4389120" cy="329184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23332" y="6224336"/>
              <a:ext cx="1545336" cy="421302"/>
            </a:xfrm>
            <a:prstGeom prst="rect">
              <a:avLst/>
            </a:prstGeom>
          </p:spPr>
        </p:pic>
      </p:grp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1" y="377333"/>
            <a:ext cx="12192000" cy="4898849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85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7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5" r:id="rId4"/>
    <p:sldLayoutId id="2147483667" r:id="rId5"/>
    <p:sldLayoutId id="2147483666" r:id="rId6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294801021"/>
              </p:ext>
            </p:extLst>
          </p:nvPr>
        </p:nvGraphicFramePr>
        <p:xfrm>
          <a:off x="257175" y="814916"/>
          <a:ext cx="1143952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2476500" y="891359"/>
            <a:ext cx="0" cy="1495425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702591" y="2386784"/>
            <a:ext cx="1786799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i="1" dirty="0">
                <a:latin typeface="Arial Narrow" panose="020B0606020202030204" pitchFamily="34" charset="0"/>
                <a:cs typeface="Arial" panose="020B0604020202020204" pitchFamily="34" charset="0"/>
              </a:rPr>
              <a:t>Submission deadline, Day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5300" y="211307"/>
            <a:ext cx="10852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 Black" panose="020B0A04020102020204" pitchFamily="34" charset="0"/>
                <a:cs typeface="Arial" panose="020B0604020202020204" pitchFamily="34" charset="0"/>
              </a:rPr>
              <a:t>IBC Review Process for Full Committee Review (FCR)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887074" y="4795955"/>
            <a:ext cx="895852" cy="246221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i="1" dirty="0">
                <a:latin typeface="Arial Narrow" panose="020B0606020202030204" pitchFamily="34" charset="0"/>
              </a:rPr>
              <a:t>Full Approval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05537" y="3569817"/>
            <a:ext cx="1307431" cy="40011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i="1" dirty="0">
                <a:latin typeface="Arial Narrow" panose="020B0606020202030204" pitchFamily="34" charset="0"/>
              </a:rPr>
              <a:t>Subcommittee review/ Administrative review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676900" y="2000250"/>
            <a:ext cx="0" cy="742950"/>
          </a:xfrm>
          <a:prstGeom prst="line">
            <a:avLst/>
          </a:prstGeom>
          <a:ln w="2222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676900" y="2771775"/>
            <a:ext cx="3895725" cy="0"/>
          </a:xfrm>
          <a:prstGeom prst="straightConnector1">
            <a:avLst/>
          </a:prstGeom>
          <a:ln w="22225">
            <a:solidFill>
              <a:schemeClr val="tx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43575" y="2136079"/>
            <a:ext cx="164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latin typeface="Arial Narrow" panose="020B0606020202030204" pitchFamily="34" charset="0"/>
              </a:rPr>
              <a:t>If no </a:t>
            </a:r>
            <a:r>
              <a:rPr lang="en-US" sz="1200" i="1" dirty="0" err="1">
                <a:latin typeface="Arial Narrow" panose="020B0606020202030204" pitchFamily="34" charset="0"/>
              </a:rPr>
              <a:t>prereview</a:t>
            </a:r>
            <a:r>
              <a:rPr lang="en-US" sz="1200" i="1" dirty="0">
                <a:latin typeface="Arial Narrow" panose="020B0606020202030204" pitchFamily="34" charset="0"/>
              </a:rPr>
              <a:t> comments</a:t>
            </a:r>
          </a:p>
        </p:txBody>
      </p:sp>
      <p:sp>
        <p:nvSpPr>
          <p:cNvPr id="17" name="Chevron 16"/>
          <p:cNvSpPr/>
          <p:nvPr/>
        </p:nvSpPr>
        <p:spPr>
          <a:xfrm>
            <a:off x="4569906" y="1301625"/>
            <a:ext cx="251839" cy="160781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hevron 18"/>
          <p:cNvSpPr/>
          <p:nvPr/>
        </p:nvSpPr>
        <p:spPr>
          <a:xfrm>
            <a:off x="2352830" y="1314260"/>
            <a:ext cx="251839" cy="160781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hevron 19"/>
          <p:cNvSpPr/>
          <p:nvPr/>
        </p:nvSpPr>
        <p:spPr>
          <a:xfrm rot="10800000">
            <a:off x="4018472" y="4006950"/>
            <a:ext cx="251839" cy="160781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hevron 20"/>
          <p:cNvSpPr/>
          <p:nvPr/>
        </p:nvSpPr>
        <p:spPr>
          <a:xfrm rot="5400000">
            <a:off x="2567737" y="4710866"/>
            <a:ext cx="251839" cy="195336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hevron 21"/>
          <p:cNvSpPr/>
          <p:nvPr/>
        </p:nvSpPr>
        <p:spPr>
          <a:xfrm>
            <a:off x="9178478" y="1267036"/>
            <a:ext cx="251839" cy="160781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hevron 22"/>
          <p:cNvSpPr/>
          <p:nvPr/>
        </p:nvSpPr>
        <p:spPr>
          <a:xfrm>
            <a:off x="6870762" y="1314261"/>
            <a:ext cx="251839" cy="160781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hevron 23"/>
          <p:cNvSpPr/>
          <p:nvPr/>
        </p:nvSpPr>
        <p:spPr>
          <a:xfrm rot="5400000">
            <a:off x="10308142" y="4854063"/>
            <a:ext cx="251839" cy="160781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hevron 24"/>
          <p:cNvSpPr/>
          <p:nvPr/>
        </p:nvSpPr>
        <p:spPr>
          <a:xfrm rot="5400000">
            <a:off x="10356326" y="3435433"/>
            <a:ext cx="189202" cy="160780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hevron 25"/>
          <p:cNvSpPr/>
          <p:nvPr/>
        </p:nvSpPr>
        <p:spPr>
          <a:xfrm rot="5400000">
            <a:off x="10340906" y="2045779"/>
            <a:ext cx="251839" cy="160781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hevron 26"/>
          <p:cNvSpPr/>
          <p:nvPr/>
        </p:nvSpPr>
        <p:spPr>
          <a:xfrm rot="10800000">
            <a:off x="5763770" y="4024093"/>
            <a:ext cx="251839" cy="160781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hevron 27"/>
          <p:cNvSpPr/>
          <p:nvPr/>
        </p:nvSpPr>
        <p:spPr>
          <a:xfrm rot="10800000">
            <a:off x="8730235" y="4087341"/>
            <a:ext cx="251839" cy="203736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hevron 28"/>
          <p:cNvSpPr/>
          <p:nvPr/>
        </p:nvSpPr>
        <p:spPr>
          <a:xfrm>
            <a:off x="7770305" y="2691384"/>
            <a:ext cx="251839" cy="160781"/>
          </a:xfrm>
          <a:prstGeom prst="chevron">
            <a:avLst/>
          </a:prstGeom>
          <a:solidFill>
            <a:srgbClr val="0064A4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hevron 29"/>
          <p:cNvSpPr/>
          <p:nvPr/>
        </p:nvSpPr>
        <p:spPr>
          <a:xfrm rot="5400000">
            <a:off x="5550980" y="2239418"/>
            <a:ext cx="251839" cy="160781"/>
          </a:xfrm>
          <a:prstGeom prst="chevron">
            <a:avLst/>
          </a:prstGeom>
          <a:solidFill>
            <a:srgbClr val="0064A4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433262" y="5700637"/>
            <a:ext cx="1833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* All days are business days</a:t>
            </a:r>
          </a:p>
        </p:txBody>
      </p:sp>
    </p:spTree>
    <p:extLst>
      <p:ext uri="{BB962C8B-B14F-4D97-AF65-F5344CB8AC3E}">
        <p14:creationId xmlns:p14="http://schemas.microsoft.com/office/powerpoint/2010/main" val="2228785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920285512"/>
              </p:ext>
            </p:extLst>
          </p:nvPr>
        </p:nvGraphicFramePr>
        <p:xfrm>
          <a:off x="257175" y="814916"/>
          <a:ext cx="1143952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51688" y="2771774"/>
            <a:ext cx="218208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i="1" dirty="0">
                <a:latin typeface="Arial Narrow" panose="020B0606020202030204" pitchFamily="34" charset="0"/>
                <a:cs typeface="Arial" panose="020B0604020202020204" pitchFamily="34" charset="0"/>
              </a:rPr>
              <a:t>On-going (no submission deadline)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7175" y="176860"/>
            <a:ext cx="11555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 Black" panose="020B0A04020102020204" pitchFamily="34" charset="0"/>
                <a:cs typeface="Arial" panose="020B0604020202020204" pitchFamily="34" charset="0"/>
              </a:rPr>
              <a:t>IBC Review Process for Designated Member Review (DMR)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7267002" y="2446884"/>
            <a:ext cx="0" cy="2039895"/>
          </a:xfrm>
          <a:prstGeom prst="line">
            <a:avLst/>
          </a:prstGeom>
          <a:ln w="2222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347392" y="3071187"/>
            <a:ext cx="164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latin typeface="Arial Narrow" panose="020B0606020202030204" pitchFamily="34" charset="0"/>
              </a:rPr>
              <a:t>If no </a:t>
            </a:r>
            <a:r>
              <a:rPr lang="en-US" sz="1200" i="1" dirty="0" err="1">
                <a:latin typeface="Arial Narrow" panose="020B0606020202030204" pitchFamily="34" charset="0"/>
              </a:rPr>
              <a:t>prereview</a:t>
            </a:r>
            <a:r>
              <a:rPr lang="en-US" sz="1200" i="1" dirty="0">
                <a:latin typeface="Arial Narrow" panose="020B0606020202030204" pitchFamily="34" charset="0"/>
              </a:rPr>
              <a:t> comments</a:t>
            </a:r>
          </a:p>
        </p:txBody>
      </p:sp>
      <p:sp>
        <p:nvSpPr>
          <p:cNvPr id="17" name="Chevron 16"/>
          <p:cNvSpPr/>
          <p:nvPr/>
        </p:nvSpPr>
        <p:spPr>
          <a:xfrm>
            <a:off x="5743575" y="1506280"/>
            <a:ext cx="251839" cy="206675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hevron 18"/>
          <p:cNvSpPr/>
          <p:nvPr/>
        </p:nvSpPr>
        <p:spPr>
          <a:xfrm>
            <a:off x="2758056" y="1494053"/>
            <a:ext cx="251839" cy="218902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hevron 21"/>
          <p:cNvSpPr/>
          <p:nvPr/>
        </p:nvSpPr>
        <p:spPr>
          <a:xfrm>
            <a:off x="8792616" y="1447842"/>
            <a:ext cx="251839" cy="218902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hevron 23"/>
          <p:cNvSpPr/>
          <p:nvPr/>
        </p:nvSpPr>
        <p:spPr>
          <a:xfrm rot="5400000">
            <a:off x="10275462" y="4381923"/>
            <a:ext cx="251839" cy="209713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hevron 25"/>
          <p:cNvSpPr/>
          <p:nvPr/>
        </p:nvSpPr>
        <p:spPr>
          <a:xfrm rot="5400000">
            <a:off x="10201929" y="2434516"/>
            <a:ext cx="251839" cy="195998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hevron 27"/>
          <p:cNvSpPr/>
          <p:nvPr/>
        </p:nvSpPr>
        <p:spPr>
          <a:xfrm rot="10800000">
            <a:off x="8410112" y="5086350"/>
            <a:ext cx="382504" cy="242446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hevron 29"/>
          <p:cNvSpPr/>
          <p:nvPr/>
        </p:nvSpPr>
        <p:spPr>
          <a:xfrm rot="5400000">
            <a:off x="7141082" y="3129297"/>
            <a:ext cx="251839" cy="160781"/>
          </a:xfrm>
          <a:prstGeom prst="chevron">
            <a:avLst/>
          </a:prstGeom>
          <a:solidFill>
            <a:srgbClr val="0064A4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1051" y="5644490"/>
            <a:ext cx="1833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* All days are business days</a:t>
            </a:r>
          </a:p>
        </p:txBody>
      </p:sp>
    </p:spTree>
    <p:extLst>
      <p:ext uri="{BB962C8B-B14F-4D97-AF65-F5344CB8AC3E}">
        <p14:creationId xmlns:p14="http://schemas.microsoft.com/office/powerpoint/2010/main" val="2044635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73659041"/>
              </p:ext>
            </p:extLst>
          </p:nvPr>
        </p:nvGraphicFramePr>
        <p:xfrm>
          <a:off x="257175" y="814916"/>
          <a:ext cx="1143952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27887" y="2658435"/>
            <a:ext cx="2134463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i="1" dirty="0">
                <a:latin typeface="Arial Narrow" panose="020B0606020202030204" pitchFamily="34" charset="0"/>
                <a:cs typeface="Arial" panose="020B0604020202020204" pitchFamily="34" charset="0"/>
              </a:rPr>
              <a:t>On-going (no submission deadline)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27887" y="239629"/>
            <a:ext cx="8510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 Black" panose="020B0A04020102020204" pitchFamily="34" charset="0"/>
                <a:cs typeface="Arial" panose="020B0604020202020204" pitchFamily="34" charset="0"/>
              </a:rPr>
              <a:t>IBC Review Process for Biosafety Review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7267002" y="2446884"/>
            <a:ext cx="0" cy="2039895"/>
          </a:xfrm>
          <a:prstGeom prst="line">
            <a:avLst/>
          </a:prstGeom>
          <a:ln w="2222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347392" y="3071187"/>
            <a:ext cx="164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latin typeface="Arial Narrow" panose="020B0606020202030204" pitchFamily="34" charset="0"/>
              </a:rPr>
              <a:t>If no </a:t>
            </a:r>
            <a:r>
              <a:rPr lang="en-US" sz="1200" i="1" dirty="0" err="1">
                <a:latin typeface="Arial Narrow" panose="020B0606020202030204" pitchFamily="34" charset="0"/>
              </a:rPr>
              <a:t>prereview</a:t>
            </a:r>
            <a:r>
              <a:rPr lang="en-US" sz="1200" i="1" dirty="0">
                <a:latin typeface="Arial Narrow" panose="020B0606020202030204" pitchFamily="34" charset="0"/>
              </a:rPr>
              <a:t> comments</a:t>
            </a:r>
          </a:p>
        </p:txBody>
      </p:sp>
      <p:sp>
        <p:nvSpPr>
          <p:cNvPr id="17" name="Chevron 16"/>
          <p:cNvSpPr/>
          <p:nvPr/>
        </p:nvSpPr>
        <p:spPr>
          <a:xfrm>
            <a:off x="5743575" y="1506280"/>
            <a:ext cx="251839" cy="206675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hevron 18"/>
          <p:cNvSpPr/>
          <p:nvPr/>
        </p:nvSpPr>
        <p:spPr>
          <a:xfrm>
            <a:off x="2758056" y="1494053"/>
            <a:ext cx="251839" cy="218902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hevron 21"/>
          <p:cNvSpPr/>
          <p:nvPr/>
        </p:nvSpPr>
        <p:spPr>
          <a:xfrm>
            <a:off x="8792616" y="1447842"/>
            <a:ext cx="251839" cy="218902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hevron 23"/>
          <p:cNvSpPr/>
          <p:nvPr/>
        </p:nvSpPr>
        <p:spPr>
          <a:xfrm rot="5400000">
            <a:off x="10275462" y="4381923"/>
            <a:ext cx="251839" cy="209713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hevron 25"/>
          <p:cNvSpPr/>
          <p:nvPr/>
        </p:nvSpPr>
        <p:spPr>
          <a:xfrm rot="5400000">
            <a:off x="10201929" y="2434516"/>
            <a:ext cx="251839" cy="195998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hevron 27"/>
          <p:cNvSpPr/>
          <p:nvPr/>
        </p:nvSpPr>
        <p:spPr>
          <a:xfrm rot="10800000">
            <a:off x="8410112" y="5086350"/>
            <a:ext cx="382504" cy="242446"/>
          </a:xfrm>
          <a:prstGeom prst="chevron">
            <a:avLst/>
          </a:prstGeom>
          <a:solidFill>
            <a:srgbClr val="006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hevron 29"/>
          <p:cNvSpPr/>
          <p:nvPr/>
        </p:nvSpPr>
        <p:spPr>
          <a:xfrm rot="5400000">
            <a:off x="7141082" y="3129297"/>
            <a:ext cx="251839" cy="160781"/>
          </a:xfrm>
          <a:prstGeom prst="chevron">
            <a:avLst/>
          </a:prstGeom>
          <a:solidFill>
            <a:srgbClr val="0064A4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1050" y="5644490"/>
            <a:ext cx="182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* All days are business days</a:t>
            </a:r>
          </a:p>
        </p:txBody>
      </p:sp>
    </p:spTree>
    <p:extLst>
      <p:ext uri="{BB962C8B-B14F-4D97-AF65-F5344CB8AC3E}">
        <p14:creationId xmlns:p14="http://schemas.microsoft.com/office/powerpoint/2010/main" val="4095422849"/>
      </p:ext>
    </p:extLst>
  </p:cSld>
  <p:clrMapOvr>
    <a:masterClrMapping/>
  </p:clrMapOvr>
</p:sld>
</file>

<file path=ppt/theme/theme1.xml><?xml version="1.0" encoding="utf-8"?>
<a:theme xmlns:a="http://schemas.openxmlformats.org/drawingml/2006/main" name="DFA Standard Screen PPT Template">
  <a:themeElements>
    <a:clrScheme name="UCI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AA2B8"/>
      </a:accent1>
      <a:accent2>
        <a:srgbClr val="FFD200"/>
      </a:accent2>
      <a:accent3>
        <a:srgbClr val="1B3D6D"/>
      </a:accent3>
      <a:accent4>
        <a:srgbClr val="0064A4"/>
      </a:accent4>
      <a:accent5>
        <a:srgbClr val="6AA2B8"/>
      </a:accent5>
      <a:accent6>
        <a:srgbClr val="F78D2D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9-DFA-StandardScreen-TEMPLATE" id="{AB06D5AC-50D6-4D7C-989D-5C411B77DE0F}" vid="{1058A7A0-5A47-4B05-A25B-D8DE80183E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2019-DFA-StandardScreen-TEMPLATE</Template>
  <TotalTime>3431</TotalTime>
  <Words>322</Words>
  <Application>Microsoft Office PowerPoint</Application>
  <PresentationFormat>Widescreen</PresentationFormat>
  <Paragraphs>53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Arial Narrow</vt:lpstr>
      <vt:lpstr>Calibri</vt:lpstr>
      <vt:lpstr>DFA Standard Screen PPT Template</vt:lpstr>
      <vt:lpstr>PowerPoint Presentation</vt:lpstr>
      <vt:lpstr>PowerPoint Presentation</vt:lpstr>
      <vt:lpstr>PowerPoint Presentation</vt:lpstr>
    </vt:vector>
  </TitlesOfParts>
  <Company>UC Irvine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Terri A Warren</dc:creator>
  <cp:lastModifiedBy>Terri A Warren</cp:lastModifiedBy>
  <cp:revision>378</cp:revision>
  <cp:lastPrinted>2020-02-28T23:04:26Z</cp:lastPrinted>
  <dcterms:created xsi:type="dcterms:W3CDTF">2020-01-15T16:48:17Z</dcterms:created>
  <dcterms:modified xsi:type="dcterms:W3CDTF">2021-02-25T21:33:33Z</dcterms:modified>
</cp:coreProperties>
</file>